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257" r:id="rId4"/>
    <p:sldId id="273" r:id="rId5"/>
    <p:sldId id="274" r:id="rId6"/>
    <p:sldId id="275" r:id="rId7"/>
    <p:sldId id="276" r:id="rId8"/>
    <p:sldId id="279" r:id="rId9"/>
    <p:sldId id="280" r:id="rId10"/>
    <p:sldId id="282" r:id="rId11"/>
    <p:sldId id="283" r:id="rId12"/>
    <p:sldId id="284" r:id="rId13"/>
    <p:sldId id="294" r:id="rId14"/>
    <p:sldId id="295" r:id="rId15"/>
    <p:sldId id="281" r:id="rId16"/>
    <p:sldId id="296" r:id="rId17"/>
    <p:sldId id="297" r:id="rId18"/>
    <p:sldId id="285" r:id="rId19"/>
    <p:sldId id="286" r:id="rId20"/>
    <p:sldId id="264" r:id="rId21"/>
    <p:sldId id="267" r:id="rId22"/>
    <p:sldId id="268" r:id="rId23"/>
    <p:sldId id="269" r:id="rId24"/>
    <p:sldId id="299" r:id="rId25"/>
    <p:sldId id="301" r:id="rId26"/>
    <p:sldId id="271" r:id="rId27"/>
    <p:sldId id="265" r:id="rId28"/>
    <p:sldId id="300" r:id="rId29"/>
  </p:sldIdLst>
  <p:sldSz cx="9144000" cy="5143500" type="screen16x9"/>
  <p:notesSz cx="7559675" cy="106918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658" y="6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Kopfzeilenplatzhalter 1"/>
          <p:cNvSpPr txBox="1">
            <a:spLocks noGrp="1"/>
          </p:cNvSpPr>
          <p:nvPr>
            <p:ph type="hdr" sz="quarter"/>
          </p:nvPr>
        </p:nvSpPr>
        <p:spPr>
          <a:xfrm>
            <a:off x="0" y="0"/>
            <a:ext cx="3280684" cy="534238"/>
          </a:xfrm>
          <a:prstGeom prst="rect">
            <a:avLst/>
          </a:prstGeom>
          <a:noFill/>
          <a:ln>
            <a:noFill/>
          </a:ln>
        </p:spPr>
        <p:txBody>
          <a:bodyPr vert="horz" wrap="square" lIns="90004" tIns="44997" rIns="90004" bIns="44997" anchor="t" anchorCtr="0" compatLnSpc="0">
            <a:noAutofit/>
          </a:bodyPr>
          <a:lstStyle/>
          <a:p>
            <a:pPr marL="0" marR="0" lvl="0" indent="0" algn="l" defTabSz="4572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Microsoft YaHei" pitchFamily="2"/>
              <a:cs typeface="Lucida Sans" pitchFamily="2"/>
            </a:endParaRPr>
          </a:p>
        </p:txBody>
      </p:sp>
      <p:sp>
        <p:nvSpPr>
          <p:cNvPr id="3" name="Datumsplatzhalter 2"/>
          <p:cNvSpPr txBox="1">
            <a:spLocks noGrp="1"/>
          </p:cNvSpPr>
          <p:nvPr>
            <p:ph type="dt" sz="quarter" idx="1"/>
          </p:nvPr>
        </p:nvSpPr>
        <p:spPr>
          <a:xfrm>
            <a:off x="4278962" y="0"/>
            <a:ext cx="3280684" cy="534238"/>
          </a:xfrm>
          <a:prstGeom prst="rect">
            <a:avLst/>
          </a:prstGeom>
          <a:noFill/>
          <a:ln>
            <a:noFill/>
          </a:ln>
        </p:spPr>
        <p:txBody>
          <a:bodyPr vert="horz" wrap="square" lIns="90004" tIns="44997" rIns="90004" bIns="44997" anchor="t" anchorCtr="0" compatLnSpc="0">
            <a:noAutofit/>
          </a:bodyPr>
          <a:lstStyle/>
          <a:p>
            <a:pPr marL="0" marR="0" lvl="0" indent="0" algn="r" defTabSz="4572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Microsoft YaHei" pitchFamily="2"/>
              <a:cs typeface="Lucida Sans" pitchFamily="2"/>
            </a:endParaRPr>
          </a:p>
        </p:txBody>
      </p:sp>
      <p:sp>
        <p:nvSpPr>
          <p:cNvPr id="4" name="Fußzeilenplatzhalter 3"/>
          <p:cNvSpPr txBox="1">
            <a:spLocks noGrp="1"/>
          </p:cNvSpPr>
          <p:nvPr>
            <p:ph type="ftr" sz="quarter" idx="2"/>
          </p:nvPr>
        </p:nvSpPr>
        <p:spPr>
          <a:xfrm>
            <a:off x="0" y="10157402"/>
            <a:ext cx="3280684" cy="534238"/>
          </a:xfrm>
          <a:prstGeom prst="rect">
            <a:avLst/>
          </a:prstGeom>
          <a:noFill/>
          <a:ln>
            <a:noFill/>
          </a:ln>
        </p:spPr>
        <p:txBody>
          <a:bodyPr vert="horz" wrap="square" lIns="90004" tIns="44997" rIns="90004" bIns="44997" anchor="b" anchorCtr="0" compatLnSpc="0">
            <a:noAutofit/>
          </a:bodyPr>
          <a:lstStyle/>
          <a:p>
            <a:pPr marL="0" marR="0" lvl="0" indent="0" algn="l" defTabSz="4572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de-DE" sz="1400" b="0" i="0" u="none" strike="noStrike" kern="1200" cap="none" spc="0" baseline="0">
              <a:solidFill>
                <a:srgbClr val="000000"/>
              </a:solidFill>
              <a:uFillTx/>
              <a:latin typeface="Arial" pitchFamily="18"/>
              <a:ea typeface="Microsoft YaHei" pitchFamily="2"/>
              <a:cs typeface="Lucida Sans" pitchFamily="2"/>
            </a:endParaRPr>
          </a:p>
        </p:txBody>
      </p:sp>
      <p:sp>
        <p:nvSpPr>
          <p:cNvPr id="5" name="Foliennummernplatzhalter 4"/>
          <p:cNvSpPr txBox="1">
            <a:spLocks noGrp="1"/>
          </p:cNvSpPr>
          <p:nvPr>
            <p:ph type="sldNum" sz="quarter" idx="3"/>
          </p:nvPr>
        </p:nvSpPr>
        <p:spPr>
          <a:xfrm>
            <a:off x="4278962" y="10157402"/>
            <a:ext cx="3280684" cy="534238"/>
          </a:xfrm>
          <a:prstGeom prst="rect">
            <a:avLst/>
          </a:prstGeom>
          <a:noFill/>
          <a:ln>
            <a:noFill/>
          </a:ln>
        </p:spPr>
        <p:txBody>
          <a:bodyPr vert="horz" wrap="square" lIns="90004" tIns="44997" rIns="90004" bIns="44997" anchor="b" anchorCtr="0" compatLnSpc="0">
            <a:noAutofit/>
          </a:bodyPr>
          <a:lstStyle/>
          <a:p>
            <a:pPr marL="0" marR="0" lvl="0" indent="0" algn="r" defTabSz="4572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931DC3D0-1DE9-476A-8F58-BC32F1C8C956}" type="slidenum">
              <a:t>‹Nr.›</a:t>
            </a:fld>
            <a:endParaRPr lang="de-DE" sz="1400" b="0" i="0" u="none" strike="noStrike" kern="1200" cap="none" spc="0" baseline="0">
              <a:solidFill>
                <a:srgbClr val="000000"/>
              </a:solidFill>
              <a:uFillTx/>
              <a:latin typeface="Arial" pitchFamily="18"/>
              <a:ea typeface="Microsoft YaHei" pitchFamily="2"/>
              <a:cs typeface="Lucida Sans" pitchFamily="2"/>
            </a:endParaRPr>
          </a:p>
        </p:txBody>
      </p:sp>
    </p:spTree>
    <p:extLst>
      <p:ext uri="{BB962C8B-B14F-4D97-AF65-F5344CB8AC3E}">
        <p14:creationId xmlns:p14="http://schemas.microsoft.com/office/powerpoint/2010/main" val="3422371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bildplatzhalter 1"/>
          <p:cNvSpPr>
            <a:spLocks noGrp="1" noRot="1" noChangeAspect="1"/>
          </p:cNvSpPr>
          <p:nvPr>
            <p:ph type="sldImg" idx="2"/>
          </p:nvPr>
        </p:nvSpPr>
        <p:spPr>
          <a:xfrm>
            <a:off x="215999" y="812517"/>
            <a:ext cx="7127281" cy="4008958"/>
          </a:xfrm>
          <a:prstGeom prst="rect">
            <a:avLst/>
          </a:prstGeom>
          <a:noFill/>
          <a:ln>
            <a:noFill/>
            <a:prstDash val="solid"/>
          </a:ln>
        </p:spPr>
      </p:sp>
      <p:sp>
        <p:nvSpPr>
          <p:cNvPr id="3" name="Notizenplatzhalter 2"/>
          <p:cNvSpPr txBox="1">
            <a:spLocks noGrp="1"/>
          </p:cNvSpPr>
          <p:nvPr>
            <p:ph type="body" sz="quarter" idx="3"/>
          </p:nvPr>
        </p:nvSpPr>
        <p:spPr>
          <a:xfrm>
            <a:off x="755998" y="5078522"/>
            <a:ext cx="6047640" cy="4811042"/>
          </a:xfrm>
          <a:prstGeom prst="rect">
            <a:avLst/>
          </a:prstGeom>
          <a:noFill/>
          <a:ln>
            <a:noFill/>
          </a:ln>
        </p:spPr>
        <p:txBody>
          <a:bodyPr vert="horz" wrap="square" lIns="0" tIns="0" rIns="0" bIns="0" anchor="t" anchorCtr="0" compatLnSpc="1">
            <a:noAutofit/>
          </a:bodyPr>
          <a:lstStyle/>
          <a:p>
            <a:pPr lvl="0"/>
            <a:endParaRPr lang="de-DE"/>
          </a:p>
        </p:txBody>
      </p:sp>
      <p:sp>
        <p:nvSpPr>
          <p:cNvPr id="4" name="Kopfzeilenplatzhalter 3"/>
          <p:cNvSpPr txBox="1">
            <a:spLocks noGrp="1"/>
          </p:cNvSpPr>
          <p:nvPr>
            <p:ph type="hdr" sz="quarter"/>
          </p:nvPr>
        </p:nvSpPr>
        <p:spPr>
          <a:xfrm>
            <a:off x="0" y="0"/>
            <a:ext cx="3280684" cy="534238"/>
          </a:xfrm>
          <a:prstGeom prst="rect">
            <a:avLst/>
          </a:prstGeom>
          <a:noFill/>
          <a:ln>
            <a:noFill/>
          </a:ln>
        </p:spPr>
        <p:txBody>
          <a:bodyPr vert="horz" wrap="square" lIns="0" tIns="0" rIns="0" bIns="0" anchor="t" anchorCtr="0" compatLnSpc="1">
            <a:noAutofit/>
          </a:bodyPr>
          <a:lstStyle>
            <a:lvl1pPr marL="0" marR="0" lvl="0" indent="0" algn="l" defTabSz="4572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Segoe UI" pitchFamily="2"/>
                <a:cs typeface="Tahoma" pitchFamily="2"/>
              </a:defRPr>
            </a:lvl1pPr>
          </a:lstStyle>
          <a:p>
            <a:pPr lvl="0"/>
            <a:endParaRPr lang="de-DE"/>
          </a:p>
        </p:txBody>
      </p:sp>
      <p:sp>
        <p:nvSpPr>
          <p:cNvPr id="5" name="Datumsplatzhalter 4"/>
          <p:cNvSpPr txBox="1">
            <a:spLocks noGrp="1"/>
          </p:cNvSpPr>
          <p:nvPr>
            <p:ph type="dt" idx="1"/>
          </p:nvPr>
        </p:nvSpPr>
        <p:spPr>
          <a:xfrm>
            <a:off x="4278962" y="0"/>
            <a:ext cx="3280684" cy="534238"/>
          </a:xfrm>
          <a:prstGeom prst="rect">
            <a:avLst/>
          </a:prstGeom>
          <a:noFill/>
          <a:ln>
            <a:noFill/>
          </a:ln>
        </p:spPr>
        <p:txBody>
          <a:bodyPr vert="horz" wrap="square" lIns="0" tIns="0" rIns="0" bIns="0" anchor="t" anchorCtr="0" compatLnSpc="1">
            <a:noAutofit/>
          </a:bodyPr>
          <a:lstStyle>
            <a:lvl1pPr marL="0" marR="0" lvl="0" indent="0" algn="r" defTabSz="4572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Segoe UI" pitchFamily="2"/>
                <a:cs typeface="Tahoma" pitchFamily="2"/>
              </a:defRPr>
            </a:lvl1pPr>
          </a:lstStyle>
          <a:p>
            <a:pPr lvl="0"/>
            <a:endParaRPr lang="de-DE"/>
          </a:p>
        </p:txBody>
      </p:sp>
      <p:sp>
        <p:nvSpPr>
          <p:cNvPr id="6" name="Fußzeilenplatzhalter 5"/>
          <p:cNvSpPr txBox="1">
            <a:spLocks noGrp="1"/>
          </p:cNvSpPr>
          <p:nvPr>
            <p:ph type="ftr" sz="quarter" idx="4"/>
          </p:nvPr>
        </p:nvSpPr>
        <p:spPr>
          <a:xfrm>
            <a:off x="0" y="10157402"/>
            <a:ext cx="3280684" cy="534238"/>
          </a:xfrm>
          <a:prstGeom prst="rect">
            <a:avLst/>
          </a:prstGeom>
          <a:noFill/>
          <a:ln>
            <a:noFill/>
          </a:ln>
        </p:spPr>
        <p:txBody>
          <a:bodyPr vert="horz" wrap="square" lIns="0" tIns="0" rIns="0" bIns="0" anchor="b" anchorCtr="0" compatLnSpc="1">
            <a:noAutofit/>
          </a:bodyPr>
          <a:lstStyle>
            <a:lvl1pPr marL="0" marR="0" lvl="0" indent="0" algn="l" defTabSz="4572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Segoe UI" pitchFamily="2"/>
                <a:cs typeface="Tahoma" pitchFamily="2"/>
              </a:defRPr>
            </a:lvl1pPr>
          </a:lstStyle>
          <a:p>
            <a:pPr lvl="0"/>
            <a:endParaRPr lang="de-DE"/>
          </a:p>
        </p:txBody>
      </p:sp>
      <p:sp>
        <p:nvSpPr>
          <p:cNvPr id="7" name="Foliennummernplatzhalter 6"/>
          <p:cNvSpPr txBox="1">
            <a:spLocks noGrp="1"/>
          </p:cNvSpPr>
          <p:nvPr>
            <p:ph type="sldNum" sz="quarter" idx="5"/>
          </p:nvPr>
        </p:nvSpPr>
        <p:spPr>
          <a:xfrm>
            <a:off x="4278962" y="10157402"/>
            <a:ext cx="3280684" cy="534238"/>
          </a:xfrm>
          <a:prstGeom prst="rect">
            <a:avLst/>
          </a:prstGeom>
          <a:noFill/>
          <a:ln>
            <a:noFill/>
          </a:ln>
        </p:spPr>
        <p:txBody>
          <a:bodyPr vert="horz" wrap="square" lIns="0" tIns="0" rIns="0" bIns="0" anchor="b" anchorCtr="0" compatLnSpc="1">
            <a:noAutofit/>
          </a:bodyPr>
          <a:lstStyle>
            <a:lvl1pPr marL="0" marR="0" lvl="0" indent="0" algn="r" defTabSz="457200" rtl="0" fontAlgn="auto" hangingPunct="0">
              <a:lnSpc>
                <a:spcPct val="100000"/>
              </a:lnSpc>
              <a:spcBef>
                <a:spcPts val="0"/>
              </a:spcBef>
              <a:spcAft>
                <a:spcPts val="0"/>
              </a:spcAft>
              <a:buNone/>
              <a:tabLst/>
              <a:defRPr lang="de-DE" sz="1400" b="0" i="0" u="none" strike="noStrike" kern="1200" cap="none" spc="0" baseline="0">
                <a:solidFill>
                  <a:srgbClr val="000000"/>
                </a:solidFill>
                <a:uFillTx/>
                <a:latin typeface="Times New Roman" pitchFamily="18"/>
                <a:ea typeface="Segoe UI" pitchFamily="2"/>
                <a:cs typeface="Tahoma" pitchFamily="2"/>
              </a:defRPr>
            </a:lvl1pPr>
          </a:lstStyle>
          <a:p>
            <a:pPr lvl="0"/>
            <a:fld id="{59018D04-35FB-4354-82CA-F95DAFD01AB5}" type="slidenum">
              <a:t>‹Nr.›</a:t>
            </a:fld>
            <a:endParaRPr lang="de-DE"/>
          </a:p>
        </p:txBody>
      </p:sp>
    </p:spTree>
    <p:extLst>
      <p:ext uri="{BB962C8B-B14F-4D97-AF65-F5344CB8AC3E}">
        <p14:creationId xmlns:p14="http://schemas.microsoft.com/office/powerpoint/2010/main" val="498508673"/>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de-DE" sz="2000" b="0" i="0" u="none" strike="noStrike" kern="1200" cap="none" spc="0" baseline="0">
        <a:solidFill>
          <a:srgbClr val="000000"/>
        </a:solidFill>
        <a:highlight>
          <a:scrgbClr r="0" g="0" b="0">
            <a:alpha val="0"/>
          </a:scrgbClr>
        </a:highlight>
        <a:uFillTx/>
        <a:latin typeface="Arial" pitchFamily="18"/>
        <a:ea typeface="Microsoft YaHei"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B0CA5F-4677-4596-AA95-9BD3533770AC}" type="slidenum">
              <a:t>1</a:t>
            </a:fld>
            <a:endParaRPr lang="de-DE" sz="1400" b="0" i="0" u="none" strike="noStrike" kern="1200" cap="none" spc="0" baseline="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spAutoFit/>
          </a:bodyPr>
          <a:lstStyle/>
          <a:p>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ChangeArrowheads="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sz="1900" dirty="0">
                <a:ea typeface="Calibri" panose="020F0502020204030204" pitchFamily="34" charset="0"/>
                <a:cs typeface="Times New Roman" panose="02020603050405020304" pitchFamily="18" charset="0"/>
              </a:rPr>
              <a:t>Public </a:t>
            </a:r>
            <a:r>
              <a:rPr lang="de-AT" altLang="de-DE" sz="1900" dirty="0" err="1">
                <a:ea typeface="Calibri" panose="020F0502020204030204" pitchFamily="34" charset="0"/>
                <a:cs typeface="Times New Roman" panose="02020603050405020304" pitchFamily="18" charset="0"/>
              </a:rPr>
              <a:t>security</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and</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order</a:t>
            </a:r>
            <a:r>
              <a:rPr lang="de-AT" altLang="de-DE" sz="1900" dirty="0">
                <a:ea typeface="Calibri" panose="020F0502020204030204" pitchFamily="34" charset="0"/>
                <a:cs typeface="Times New Roman" panose="02020603050405020304" pitchFamily="18" charset="0"/>
              </a:rPr>
              <a:t> – </a:t>
            </a:r>
            <a:r>
              <a:rPr lang="de-AT" altLang="de-DE" sz="1900" dirty="0" err="1">
                <a:ea typeface="Calibri" panose="020F0502020204030204" pitchFamily="34" charset="0"/>
                <a:cs typeface="Times New Roman" panose="02020603050405020304" pitchFamily="18" charset="0"/>
              </a:rPr>
              <a:t>again</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no</a:t>
            </a:r>
            <a:r>
              <a:rPr lang="de-AT" altLang="de-DE" sz="1900" dirty="0">
                <a:ea typeface="Calibri" panose="020F0502020204030204" pitchFamily="34" charset="0"/>
                <a:cs typeface="Times New Roman" panose="02020603050405020304" pitchFamily="18" charset="0"/>
              </a:rPr>
              <a:t> legal </a:t>
            </a:r>
            <a:r>
              <a:rPr lang="de-AT" altLang="de-DE" sz="1900" dirty="0" err="1">
                <a:ea typeface="Calibri" panose="020F0502020204030204" pitchFamily="34" charset="0"/>
                <a:cs typeface="Times New Roman" panose="02020603050405020304" pitchFamily="18" charset="0"/>
              </a:rPr>
              <a:t>definition</a:t>
            </a:r>
            <a:r>
              <a:rPr lang="de-AT" altLang="de-DE" sz="1900" dirty="0">
                <a:ea typeface="Calibri" panose="020F0502020204030204" pitchFamily="34" charset="0"/>
                <a:cs typeface="Times New Roman" panose="02020603050405020304" pitchFamily="18" charset="0"/>
              </a:rPr>
              <a:t> in Austria. In </a:t>
            </a:r>
            <a:r>
              <a:rPr lang="de-AT" altLang="de-DE" sz="1900" dirty="0" err="1">
                <a:ea typeface="Calibri" panose="020F0502020204030204" pitchFamily="34" charset="0"/>
                <a:cs typeface="Times New Roman" panose="02020603050405020304" pitchFamily="18" charset="0"/>
              </a:rPr>
              <a:t>this</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case</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we</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can</a:t>
            </a:r>
            <a:r>
              <a:rPr lang="de-AT" altLang="de-DE" sz="1900" dirty="0">
                <a:ea typeface="Calibri" panose="020F0502020204030204" pitchFamily="34" charset="0"/>
                <a:cs typeface="Times New Roman" panose="02020603050405020304" pitchFamily="18" charset="0"/>
              </a:rPr>
              <a:t> find alternatives in Germany </a:t>
            </a:r>
            <a:r>
              <a:rPr lang="de-AT" altLang="de-DE" sz="1900" dirty="0" err="1">
                <a:ea typeface="Calibri" panose="020F0502020204030204" pitchFamily="34" charset="0"/>
                <a:cs typeface="Times New Roman" panose="02020603050405020304" pitchFamily="18" charset="0"/>
              </a:rPr>
              <a:t>which</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concern</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the</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public</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security</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She</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is</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according</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to</a:t>
            </a:r>
            <a:r>
              <a:rPr lang="de-AT" altLang="de-DE" sz="1900" dirty="0">
                <a:ea typeface="Calibri" panose="020F0502020204030204" pitchFamily="34" charset="0"/>
                <a:cs typeface="Times New Roman" panose="02020603050405020304" pitchFamily="18" charset="0"/>
              </a:rPr>
              <a:t> Human </a:t>
            </a:r>
            <a:r>
              <a:rPr lang="de-AT" altLang="de-DE" sz="1900" dirty="0" err="1">
                <a:ea typeface="Calibri" panose="020F0502020204030204" pitchFamily="34" charset="0"/>
                <a:cs typeface="Times New Roman" panose="02020603050405020304" pitchFamily="18" charset="0"/>
              </a:rPr>
              <a:t>Rights</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Conventionand</a:t>
            </a:r>
            <a:r>
              <a:rPr lang="de-AT" altLang="de-DE" sz="1900" dirty="0">
                <a:ea typeface="Calibri" panose="020F0502020204030204" pitchFamily="34" charset="0"/>
                <a:cs typeface="Times New Roman" panose="02020603050405020304" pitchFamily="18" charset="0"/>
              </a:rPr>
              <a:t> in Austria </a:t>
            </a:r>
            <a:r>
              <a:rPr lang="de-AT" altLang="de-DE" sz="1900" dirty="0" err="1">
                <a:ea typeface="Calibri" panose="020F0502020204030204" pitchFamily="34" charset="0"/>
                <a:cs typeface="Times New Roman" panose="02020603050405020304" pitchFamily="18" charset="0"/>
              </a:rPr>
              <a:t>naturally</a:t>
            </a:r>
            <a:r>
              <a:rPr lang="de-AT" altLang="de-DE" sz="1900" dirty="0">
                <a:ea typeface="Calibri" panose="020F0502020204030204" pitchFamily="34" charset="0"/>
                <a:cs typeface="Times New Roman" panose="02020603050405020304" pitchFamily="18" charset="0"/>
              </a:rPr>
              <a:t> </a:t>
            </a:r>
            <a:r>
              <a:rPr lang="de-AT" altLang="de-DE" sz="1900" dirty="0" err="1">
                <a:ea typeface="Calibri" panose="020F0502020204030204" pitchFamily="34" charset="0"/>
                <a:cs typeface="Times New Roman" panose="02020603050405020304" pitchFamily="18" charset="0"/>
              </a:rPr>
              <a:t>useable</a:t>
            </a:r>
            <a:r>
              <a:rPr lang="de-AT" altLang="de-DE" sz="1900" dirty="0">
                <a:ea typeface="Calibri" panose="020F0502020204030204" pitchFamily="34" charset="0"/>
                <a:cs typeface="Times New Roman" panose="02020603050405020304" pitchFamily="18" charset="0"/>
              </a:rPr>
              <a:t>.</a:t>
            </a:r>
            <a:endParaRPr lang="de-DE" altLang="de-DE" sz="1900" dirty="0">
              <a:ea typeface="Calibri" panose="020F0502020204030204" pitchFamily="34" charset="0"/>
              <a:cs typeface="Times New Roman" panose="02020603050405020304" pitchFamily="18" charset="0"/>
            </a:endParaRPr>
          </a:p>
          <a:p>
            <a:endParaRPr lang="de-DE" altLang="de-DE" dirty="0" smtClean="0">
              <a:ea typeface="Calibri" panose="020F0502020204030204" pitchFamily="34" charset="0"/>
              <a:cs typeface="Times New Roman" panose="02020603050405020304" pitchFamily="18" charset="0"/>
            </a:endParaRPr>
          </a:p>
        </p:txBody>
      </p:sp>
      <p:sp>
        <p:nvSpPr>
          <p:cNvPr id="28676"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927" indent="-301895">
              <a:defRPr>
                <a:solidFill>
                  <a:schemeClr val="tx1"/>
                </a:solidFill>
                <a:latin typeface="Calibri" panose="020F0502020204030204" pitchFamily="34" charset="0"/>
                <a:cs typeface="Arial" panose="020B0604020202020204" pitchFamily="34" charset="0"/>
              </a:defRPr>
            </a:lvl2pPr>
            <a:lvl3pPr marL="1207580" indent="-241516">
              <a:defRPr>
                <a:solidFill>
                  <a:schemeClr val="tx1"/>
                </a:solidFill>
                <a:latin typeface="Calibri" panose="020F0502020204030204" pitchFamily="34" charset="0"/>
                <a:cs typeface="Arial" panose="020B0604020202020204" pitchFamily="34" charset="0"/>
              </a:defRPr>
            </a:lvl3pPr>
            <a:lvl4pPr marL="1690611" indent="-241516">
              <a:defRPr>
                <a:solidFill>
                  <a:schemeClr val="tx1"/>
                </a:solidFill>
                <a:latin typeface="Calibri" panose="020F0502020204030204" pitchFamily="34" charset="0"/>
                <a:cs typeface="Arial" panose="020B0604020202020204" pitchFamily="34" charset="0"/>
              </a:defRPr>
            </a:lvl4pPr>
            <a:lvl5pPr marL="2173643" indent="-241516">
              <a:defRPr>
                <a:solidFill>
                  <a:schemeClr val="tx1"/>
                </a:solidFill>
                <a:latin typeface="Calibri" panose="020F050202020403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6901514-2119-432A-827F-DEA188E43EBD}" type="slidenum">
              <a:rPr lang="de-DE" altLang="hu-HU"/>
              <a:pPr/>
              <a:t>10</a:t>
            </a:fld>
            <a:endParaRPr lang="de-DE" altLang="hu-HU"/>
          </a:p>
        </p:txBody>
      </p:sp>
    </p:spTree>
    <p:extLst>
      <p:ext uri="{BB962C8B-B14F-4D97-AF65-F5344CB8AC3E}">
        <p14:creationId xmlns:p14="http://schemas.microsoft.com/office/powerpoint/2010/main" val="4150432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11</a:t>
            </a:fld>
            <a:endParaRPr lang="de-DE" sz="1400" b="0" i="0" u="none" strike="noStrike" kern="1200" cap="none" spc="0" baseline="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298963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12</a:t>
            </a:fld>
            <a:endParaRPr lang="de-DE" sz="1400" b="0" i="0" u="none" strike="noStrike" kern="1200" cap="none" spc="0" baseline="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2370795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13</a:t>
            </a:fld>
            <a:endParaRPr lang="de-DE" sz="1400" b="0" i="0" u="none" strike="noStrike" kern="1200" cap="none" spc="0" baseline="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2036404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ChangeArrowheads="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sz="1900">
                <a:ea typeface="Calibri" panose="020F0502020204030204" pitchFamily="34" charset="0"/>
                <a:cs typeface="Times New Roman" panose="02020603050405020304" pitchFamily="18" charset="0"/>
              </a:rPr>
              <a:t>A solid legal base stregthens absolutely the normative terminology on national level. The best solution would be a section with definitions, so it´s clear, what the legislative side of the state will express. And the best development in this field would be a legal liability for cooperation of ministries. In austria every ministry is the highest level of an authority, independent of each other. One minister, even the chancelor, cannot give other ministers directives. Therefore is in the present time such a cooperation voluntary.</a:t>
            </a:r>
            <a:endParaRPr lang="de-DE" altLang="de-DE" sz="1900">
              <a:ea typeface="Calibri" panose="020F0502020204030204" pitchFamily="34" charset="0"/>
              <a:cs typeface="Times New Roman" panose="02020603050405020304" pitchFamily="18" charset="0"/>
            </a:endParaRPr>
          </a:p>
          <a:p>
            <a:endParaRPr lang="de-DE" altLang="de-DE" smtClean="0">
              <a:ea typeface="Calibri" panose="020F0502020204030204" pitchFamily="34" charset="0"/>
              <a:cs typeface="Times New Roman" panose="02020603050405020304" pitchFamily="18" charset="0"/>
            </a:endParaRPr>
          </a:p>
        </p:txBody>
      </p:sp>
      <p:sp>
        <p:nvSpPr>
          <p:cNvPr id="24580"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927" indent="-301895">
              <a:defRPr>
                <a:solidFill>
                  <a:schemeClr val="tx1"/>
                </a:solidFill>
                <a:latin typeface="Calibri" panose="020F0502020204030204" pitchFamily="34" charset="0"/>
                <a:cs typeface="Arial" panose="020B0604020202020204" pitchFamily="34" charset="0"/>
              </a:defRPr>
            </a:lvl2pPr>
            <a:lvl3pPr marL="1207580" indent="-241516">
              <a:defRPr>
                <a:solidFill>
                  <a:schemeClr val="tx1"/>
                </a:solidFill>
                <a:latin typeface="Calibri" panose="020F0502020204030204" pitchFamily="34" charset="0"/>
                <a:cs typeface="Arial" panose="020B0604020202020204" pitchFamily="34" charset="0"/>
              </a:defRPr>
            </a:lvl3pPr>
            <a:lvl4pPr marL="1690611" indent="-241516">
              <a:defRPr>
                <a:solidFill>
                  <a:schemeClr val="tx1"/>
                </a:solidFill>
                <a:latin typeface="Calibri" panose="020F0502020204030204" pitchFamily="34" charset="0"/>
                <a:cs typeface="Arial" panose="020B0604020202020204" pitchFamily="34" charset="0"/>
              </a:defRPr>
            </a:lvl4pPr>
            <a:lvl5pPr marL="2173643" indent="-241516">
              <a:defRPr>
                <a:solidFill>
                  <a:schemeClr val="tx1"/>
                </a:solidFill>
                <a:latin typeface="Calibri" panose="020F050202020403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F2CA25-1F8D-4E48-BB8F-FF34A891C87B}" type="slidenum">
              <a:rPr lang="de-DE" altLang="hu-HU"/>
              <a:pPr/>
              <a:t>14</a:t>
            </a:fld>
            <a:endParaRPr lang="de-DE" altLang="hu-HU"/>
          </a:p>
        </p:txBody>
      </p:sp>
    </p:spTree>
    <p:extLst>
      <p:ext uri="{BB962C8B-B14F-4D97-AF65-F5344CB8AC3E}">
        <p14:creationId xmlns:p14="http://schemas.microsoft.com/office/powerpoint/2010/main" val="13375670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ChangeArrowheads="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sz="1900">
                <a:ea typeface="Calibri" panose="020F0502020204030204" pitchFamily="34" charset="0"/>
                <a:cs typeface="Times New Roman" panose="02020603050405020304" pitchFamily="18" charset="0"/>
              </a:rPr>
              <a:t>A solid legal base stregthens absolutely the normative terminology on national level. The best solution would be a section with definitions, so it´s clear, what the legislative side of the state will express. And the best development in this field would be a legal liability for cooperation of ministries. In austria every ministry is the highest level of an authority, independent of each other. One minister, even the chancelor, cannot give other ministers directives. Therefore is in the present time such a cooperation voluntary.</a:t>
            </a:r>
            <a:endParaRPr lang="de-DE" altLang="de-DE" sz="1900">
              <a:ea typeface="Calibri" panose="020F0502020204030204" pitchFamily="34" charset="0"/>
              <a:cs typeface="Times New Roman" panose="02020603050405020304" pitchFamily="18" charset="0"/>
            </a:endParaRPr>
          </a:p>
          <a:p>
            <a:endParaRPr lang="de-DE" altLang="de-DE" smtClean="0">
              <a:ea typeface="Calibri" panose="020F0502020204030204" pitchFamily="34" charset="0"/>
              <a:cs typeface="Times New Roman" panose="02020603050405020304" pitchFamily="18" charset="0"/>
            </a:endParaRPr>
          </a:p>
        </p:txBody>
      </p:sp>
      <p:sp>
        <p:nvSpPr>
          <p:cNvPr id="24580"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927" indent="-301895">
              <a:defRPr>
                <a:solidFill>
                  <a:schemeClr val="tx1"/>
                </a:solidFill>
                <a:latin typeface="Calibri" panose="020F0502020204030204" pitchFamily="34" charset="0"/>
                <a:cs typeface="Arial" panose="020B0604020202020204" pitchFamily="34" charset="0"/>
              </a:defRPr>
            </a:lvl2pPr>
            <a:lvl3pPr marL="1207580" indent="-241516">
              <a:defRPr>
                <a:solidFill>
                  <a:schemeClr val="tx1"/>
                </a:solidFill>
                <a:latin typeface="Calibri" panose="020F0502020204030204" pitchFamily="34" charset="0"/>
                <a:cs typeface="Arial" panose="020B0604020202020204" pitchFamily="34" charset="0"/>
              </a:defRPr>
            </a:lvl3pPr>
            <a:lvl4pPr marL="1690611" indent="-241516">
              <a:defRPr>
                <a:solidFill>
                  <a:schemeClr val="tx1"/>
                </a:solidFill>
                <a:latin typeface="Calibri" panose="020F0502020204030204" pitchFamily="34" charset="0"/>
                <a:cs typeface="Arial" panose="020B0604020202020204" pitchFamily="34" charset="0"/>
              </a:defRPr>
            </a:lvl4pPr>
            <a:lvl5pPr marL="2173643" indent="-241516">
              <a:defRPr>
                <a:solidFill>
                  <a:schemeClr val="tx1"/>
                </a:solidFill>
                <a:latin typeface="Calibri" panose="020F050202020403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F2CA25-1F8D-4E48-BB8F-FF34A891C87B}" type="slidenum">
              <a:rPr lang="de-DE" altLang="hu-HU"/>
              <a:pPr/>
              <a:t>15</a:t>
            </a:fld>
            <a:endParaRPr lang="de-DE" altLang="hu-HU"/>
          </a:p>
        </p:txBody>
      </p:sp>
    </p:spTree>
    <p:extLst>
      <p:ext uri="{BB962C8B-B14F-4D97-AF65-F5344CB8AC3E}">
        <p14:creationId xmlns:p14="http://schemas.microsoft.com/office/powerpoint/2010/main" val="1892671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ChangeArrowheads="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sz="1900">
                <a:ea typeface="Calibri" panose="020F0502020204030204" pitchFamily="34" charset="0"/>
                <a:cs typeface="Times New Roman" panose="02020603050405020304" pitchFamily="18" charset="0"/>
              </a:rPr>
              <a:t>A solid legal base stregthens absolutely the normative terminology on national level. The best solution would be a section with definitions, so it´s clear, what the legislative side of the state will express. And the best development in this field would be a legal liability for cooperation of ministries. In austria every ministry is the highest level of an authority, independent of each other. One minister, even the chancelor, cannot give other ministers directives. Therefore is in the present time such a cooperation voluntary.</a:t>
            </a:r>
            <a:endParaRPr lang="de-DE" altLang="de-DE" sz="1900">
              <a:ea typeface="Calibri" panose="020F0502020204030204" pitchFamily="34" charset="0"/>
              <a:cs typeface="Times New Roman" panose="02020603050405020304" pitchFamily="18" charset="0"/>
            </a:endParaRPr>
          </a:p>
          <a:p>
            <a:endParaRPr lang="de-DE" altLang="de-DE" smtClean="0">
              <a:ea typeface="Calibri" panose="020F0502020204030204" pitchFamily="34" charset="0"/>
              <a:cs typeface="Times New Roman" panose="02020603050405020304" pitchFamily="18" charset="0"/>
            </a:endParaRPr>
          </a:p>
        </p:txBody>
      </p:sp>
      <p:sp>
        <p:nvSpPr>
          <p:cNvPr id="24580"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927" indent="-301895">
              <a:defRPr>
                <a:solidFill>
                  <a:schemeClr val="tx1"/>
                </a:solidFill>
                <a:latin typeface="Calibri" panose="020F0502020204030204" pitchFamily="34" charset="0"/>
                <a:cs typeface="Arial" panose="020B0604020202020204" pitchFamily="34" charset="0"/>
              </a:defRPr>
            </a:lvl2pPr>
            <a:lvl3pPr marL="1207580" indent="-241516">
              <a:defRPr>
                <a:solidFill>
                  <a:schemeClr val="tx1"/>
                </a:solidFill>
                <a:latin typeface="Calibri" panose="020F0502020204030204" pitchFamily="34" charset="0"/>
                <a:cs typeface="Arial" panose="020B0604020202020204" pitchFamily="34" charset="0"/>
              </a:defRPr>
            </a:lvl3pPr>
            <a:lvl4pPr marL="1690611" indent="-241516">
              <a:defRPr>
                <a:solidFill>
                  <a:schemeClr val="tx1"/>
                </a:solidFill>
                <a:latin typeface="Calibri" panose="020F0502020204030204" pitchFamily="34" charset="0"/>
                <a:cs typeface="Arial" panose="020B0604020202020204" pitchFamily="34" charset="0"/>
              </a:defRPr>
            </a:lvl4pPr>
            <a:lvl5pPr marL="2173643" indent="-241516">
              <a:defRPr>
                <a:solidFill>
                  <a:schemeClr val="tx1"/>
                </a:solidFill>
                <a:latin typeface="Calibri" panose="020F050202020403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3F2CA25-1F8D-4E48-BB8F-FF34A891C87B}" type="slidenum">
              <a:rPr lang="de-DE" altLang="hu-HU"/>
              <a:pPr/>
              <a:t>16</a:t>
            </a:fld>
            <a:endParaRPr lang="de-DE" altLang="hu-HU"/>
          </a:p>
        </p:txBody>
      </p:sp>
    </p:spTree>
    <p:extLst>
      <p:ext uri="{BB962C8B-B14F-4D97-AF65-F5344CB8AC3E}">
        <p14:creationId xmlns:p14="http://schemas.microsoft.com/office/powerpoint/2010/main" val="18245560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17</a:t>
            </a:fld>
            <a:endParaRPr lang="de-DE" sz="1400" b="0" i="0" u="none" strike="noStrike" kern="1200" cap="none" spc="0" baseline="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41843447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18</a:t>
            </a:fld>
            <a:endParaRPr lang="de-DE" sz="1400" b="0" i="0" u="none" strike="noStrike" kern="1200" cap="none" spc="0" baseline="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30049505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19</a:t>
            </a:fld>
            <a:endParaRPr lang="de-DE" sz="1400" b="0" i="0" u="none" strike="noStrike" kern="1200" cap="none" spc="0" baseline="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1187465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2</a:t>
            </a:fld>
            <a:endParaRPr lang="de-DE" sz="1400" b="0" i="0" u="none" strike="noStrike" kern="1200" cap="none" spc="0" baseline="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20</a:t>
            </a:fld>
            <a:endParaRPr lang="de-DE" sz="1400" b="0" i="0" u="none" strike="noStrike" kern="1200" cap="none" spc="0" baseline="0" dirty="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dirty="0"/>
          </a:p>
        </p:txBody>
      </p:sp>
    </p:spTree>
    <p:extLst>
      <p:ext uri="{BB962C8B-B14F-4D97-AF65-F5344CB8AC3E}">
        <p14:creationId xmlns:p14="http://schemas.microsoft.com/office/powerpoint/2010/main" val="16546543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21</a:t>
            </a:fld>
            <a:endParaRPr lang="de-DE" sz="1400" b="0" i="0" u="none" strike="noStrike" kern="1200" cap="none" spc="0" baseline="0" dirty="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dirty="0"/>
          </a:p>
        </p:txBody>
      </p:sp>
    </p:spTree>
    <p:extLst>
      <p:ext uri="{BB962C8B-B14F-4D97-AF65-F5344CB8AC3E}">
        <p14:creationId xmlns:p14="http://schemas.microsoft.com/office/powerpoint/2010/main" val="3890907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22</a:t>
            </a:fld>
            <a:endParaRPr lang="de-DE" sz="1400" b="0" i="0" u="none" strike="noStrike" kern="1200" cap="none" spc="0" baseline="0" dirty="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dirty="0"/>
          </a:p>
        </p:txBody>
      </p:sp>
    </p:spTree>
    <p:extLst>
      <p:ext uri="{BB962C8B-B14F-4D97-AF65-F5344CB8AC3E}">
        <p14:creationId xmlns:p14="http://schemas.microsoft.com/office/powerpoint/2010/main" val="850671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23</a:t>
            </a:fld>
            <a:endParaRPr lang="de-DE" sz="1400" b="0" i="0" u="none" strike="noStrike" kern="1200" cap="none" spc="0" baseline="0" dirty="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dirty="0"/>
          </a:p>
        </p:txBody>
      </p:sp>
    </p:spTree>
    <p:extLst>
      <p:ext uri="{BB962C8B-B14F-4D97-AF65-F5344CB8AC3E}">
        <p14:creationId xmlns:p14="http://schemas.microsoft.com/office/powerpoint/2010/main" val="32529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24</a:t>
            </a:fld>
            <a:endParaRPr lang="de-DE" sz="1400" b="0" i="0" u="none" strike="noStrike" kern="1200" cap="none" spc="0" baseline="0" dirty="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dirty="0"/>
          </a:p>
        </p:txBody>
      </p:sp>
    </p:spTree>
    <p:extLst>
      <p:ext uri="{BB962C8B-B14F-4D97-AF65-F5344CB8AC3E}">
        <p14:creationId xmlns:p14="http://schemas.microsoft.com/office/powerpoint/2010/main" val="2421244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6"/>
          <p:cNvSpPr txBox="1"/>
          <p:nvPr/>
        </p:nvSpPr>
        <p:spPr>
          <a:xfrm>
            <a:off x="4278962" y="10157402"/>
            <a:ext cx="3280684" cy="534238"/>
          </a:xfrm>
          <a:prstGeom prst="rect">
            <a:avLst/>
          </a:prstGeom>
          <a:noFill/>
          <a:ln cap="flat">
            <a:noFill/>
          </a:ln>
        </p:spPr>
        <p:txBody>
          <a:bodyPr vert="horz" wrap="square" lIns="0" tIns="0" rIns="0" bIns="0" anchor="b" anchorCtr="0" compatLnSpc="1">
            <a:noAutofit/>
          </a:bodyPr>
          <a:lstStyle/>
          <a:p>
            <a:pPr marL="0" marR="0" lvl="0" indent="0" algn="r" defTabSz="4572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B2A4361-0BD7-41B3-94DC-B57B9B545371}" type="slidenum">
              <a:t>25</a:t>
            </a:fld>
            <a:endParaRPr lang="de-DE" sz="1400" b="0" i="0" u="none" strike="noStrike" kern="1200" cap="none" spc="0" baseline="0">
              <a:solidFill>
                <a:srgbClr val="000000"/>
              </a:solidFill>
              <a:uFillTx/>
              <a:latin typeface="Times New Roman" pitchFamily="18"/>
              <a:ea typeface="Segoe UI" pitchFamily="2"/>
              <a:cs typeface="Tahoma" pitchFamily="2"/>
            </a:endParaRPr>
          </a:p>
        </p:txBody>
      </p:sp>
      <p:sp>
        <p:nvSpPr>
          <p:cNvPr id="3" name="Folienbildplatzhalter 1"/>
          <p:cNvSpPr>
            <a:spLocks noGrp="1" noRot="1" noChangeAspect="1"/>
          </p:cNvSpPr>
          <p:nvPr>
            <p:ph type="sldImg"/>
          </p:nvPr>
        </p:nvSpPr>
        <p:spPr>
          <a:xfrm>
            <a:off x="217488" y="812800"/>
            <a:ext cx="7124700" cy="4008438"/>
          </a:xfrm>
          <a:solidFill>
            <a:srgbClr val="729FCF"/>
          </a:solidFill>
          <a:ln w="25402" cap="flat">
            <a:solidFill>
              <a:srgbClr val="3465A4"/>
            </a:solidFill>
            <a:prstDash val="solid"/>
          </a:ln>
        </p:spPr>
      </p:sp>
      <p:sp>
        <p:nvSpPr>
          <p:cNvPr id="4" name="Notizenplatzhalter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246997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lienbildplatzhalter 1"/>
          <p:cNvSpPr>
            <a:spLocks noGrp="1" noRot="1" noChangeAspect="1" noChangeArrowheads="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45"/>
              </a:spcAft>
            </a:pPr>
            <a:r>
              <a:rPr lang="de-AT" altLang="de-DE" sz="1900">
                <a:ea typeface="Calibri" panose="020F0502020204030204" pitchFamily="34" charset="0"/>
                <a:cs typeface="Times New Roman" panose="02020603050405020304" pitchFamily="18" charset="0"/>
              </a:rPr>
              <a:t>Types of crises: migration crisis was the first one in 2015. More than 10.000 refugees per day. For a country like Austria not a daily business. And how creative was the government: Border control, fence wasn´t wanted – barbed wire fence was much worse – so we created terms like double door or door with wings to direct the movement of refugees. To get the whole control over this migration was impossible. Many of them came in without any control, without any dokuments – this is a question of security. Trust is good, control is better (Lenin). First of all it is a job of police or border guard. If police need support, than AAF can help within the framework of legislation for so called assistence operation.</a:t>
            </a:r>
            <a:endParaRPr lang="de-DE" altLang="de-DE" sz="1900">
              <a:ea typeface="Calibri" panose="020F0502020204030204" pitchFamily="34" charset="0"/>
              <a:cs typeface="Times New Roman" panose="02020603050405020304" pitchFamily="18" charset="0"/>
            </a:endParaRPr>
          </a:p>
        </p:txBody>
      </p:sp>
      <p:sp>
        <p:nvSpPr>
          <p:cNvPr id="8196"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927" indent="-301895">
              <a:defRPr>
                <a:solidFill>
                  <a:schemeClr val="tx1"/>
                </a:solidFill>
                <a:latin typeface="Calibri" panose="020F0502020204030204" pitchFamily="34" charset="0"/>
                <a:cs typeface="Arial" panose="020B0604020202020204" pitchFamily="34" charset="0"/>
              </a:defRPr>
            </a:lvl2pPr>
            <a:lvl3pPr marL="1207580" indent="-241516">
              <a:defRPr>
                <a:solidFill>
                  <a:schemeClr val="tx1"/>
                </a:solidFill>
                <a:latin typeface="Calibri" panose="020F0502020204030204" pitchFamily="34" charset="0"/>
                <a:cs typeface="Arial" panose="020B0604020202020204" pitchFamily="34" charset="0"/>
              </a:defRPr>
            </a:lvl3pPr>
            <a:lvl4pPr marL="1690611" indent="-241516">
              <a:defRPr>
                <a:solidFill>
                  <a:schemeClr val="tx1"/>
                </a:solidFill>
                <a:latin typeface="Calibri" panose="020F0502020204030204" pitchFamily="34" charset="0"/>
                <a:cs typeface="Arial" panose="020B0604020202020204" pitchFamily="34" charset="0"/>
              </a:defRPr>
            </a:lvl4pPr>
            <a:lvl5pPr marL="2173643" indent="-241516">
              <a:defRPr>
                <a:solidFill>
                  <a:schemeClr val="tx1"/>
                </a:solidFill>
                <a:latin typeface="Calibri" panose="020F050202020403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8C8ACC6-F190-454A-8404-380B51A7AD6D}" type="slidenum">
              <a:rPr lang="de-DE" altLang="hu-HU"/>
              <a:pPr/>
              <a:t>3</a:t>
            </a:fld>
            <a:endParaRPr lang="de-DE" altLang="hu-HU"/>
          </a:p>
        </p:txBody>
      </p:sp>
    </p:spTree>
    <p:extLst>
      <p:ext uri="{BB962C8B-B14F-4D97-AF65-F5344CB8AC3E}">
        <p14:creationId xmlns:p14="http://schemas.microsoft.com/office/powerpoint/2010/main" val="136865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Folienbildplatzhalter 1"/>
          <p:cNvSpPr>
            <a:spLocks noGrp="1" noRot="1" noChangeAspect="1" noChangeArrowheads="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45"/>
              </a:spcAft>
            </a:pPr>
            <a:r>
              <a:rPr lang="de-AT" altLang="de-DE" sz="1900">
                <a:ea typeface="Calibri" panose="020F0502020204030204" pitchFamily="34" charset="0"/>
                <a:cs typeface="Times New Roman" panose="02020603050405020304" pitchFamily="18" charset="0"/>
              </a:rPr>
              <a:t>Clarification, especially terminological, is important, if at least two ministries have to cooperate. The terminology of police and armed forces is different. It is an absolute requirement to harmonize the terms, which are used during operation. The most important tool has to secure communication between authorities and to avoid any missunderstanding. A job has to be fulfilled and therefore we have to create a common terminology.</a:t>
            </a:r>
            <a:endParaRPr lang="de-DE" altLang="de-DE" sz="1900">
              <a:ea typeface="Calibri" panose="020F0502020204030204" pitchFamily="34" charset="0"/>
              <a:cs typeface="Times New Roman" panose="02020603050405020304" pitchFamily="18" charset="0"/>
            </a:endParaRPr>
          </a:p>
        </p:txBody>
      </p:sp>
      <p:sp>
        <p:nvSpPr>
          <p:cNvPr id="10244"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927" indent="-301895">
              <a:defRPr>
                <a:solidFill>
                  <a:schemeClr val="tx1"/>
                </a:solidFill>
                <a:latin typeface="Calibri" panose="020F0502020204030204" pitchFamily="34" charset="0"/>
                <a:cs typeface="Arial" panose="020B0604020202020204" pitchFamily="34" charset="0"/>
              </a:defRPr>
            </a:lvl2pPr>
            <a:lvl3pPr marL="1207580" indent="-241516">
              <a:defRPr>
                <a:solidFill>
                  <a:schemeClr val="tx1"/>
                </a:solidFill>
                <a:latin typeface="Calibri" panose="020F0502020204030204" pitchFamily="34" charset="0"/>
                <a:cs typeface="Arial" panose="020B0604020202020204" pitchFamily="34" charset="0"/>
              </a:defRPr>
            </a:lvl3pPr>
            <a:lvl4pPr marL="1690611" indent="-241516">
              <a:defRPr>
                <a:solidFill>
                  <a:schemeClr val="tx1"/>
                </a:solidFill>
                <a:latin typeface="Calibri" panose="020F0502020204030204" pitchFamily="34" charset="0"/>
                <a:cs typeface="Arial" panose="020B0604020202020204" pitchFamily="34" charset="0"/>
              </a:defRPr>
            </a:lvl4pPr>
            <a:lvl5pPr marL="2173643" indent="-241516">
              <a:defRPr>
                <a:solidFill>
                  <a:schemeClr val="tx1"/>
                </a:solidFill>
                <a:latin typeface="Calibri" panose="020F050202020403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ACCD480-2542-4CC1-906B-FC8B00E4B3F4}" type="slidenum">
              <a:rPr lang="de-DE" altLang="hu-HU"/>
              <a:pPr/>
              <a:t>4</a:t>
            </a:fld>
            <a:endParaRPr lang="de-DE" altLang="hu-HU"/>
          </a:p>
        </p:txBody>
      </p:sp>
    </p:spTree>
    <p:extLst>
      <p:ext uri="{BB962C8B-B14F-4D97-AF65-F5344CB8AC3E}">
        <p14:creationId xmlns:p14="http://schemas.microsoft.com/office/powerpoint/2010/main" val="2412239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Folienbildplatzhalter 1"/>
          <p:cNvSpPr>
            <a:spLocks noGrp="1" noRot="1" noChangeAspect="1" noChangeArrowheads="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07000"/>
              </a:lnSpc>
              <a:spcAft>
                <a:spcPts val="845"/>
              </a:spcAft>
            </a:pPr>
            <a:r>
              <a:rPr lang="de-AT" altLang="de-DE" sz="1900">
                <a:ea typeface="Calibri" panose="020F0502020204030204" pitchFamily="34" charset="0"/>
                <a:cs typeface="Times New Roman" panose="02020603050405020304" pitchFamily="18" charset="0"/>
              </a:rPr>
              <a:t>The following crisis was Covid-19 pandemic. This is still a problem for us, which blongs to the tasks of ministry of health. All Covid-regulations were made by this ministry. The police was responsible for executing the regulations. And here came up at the first time the missing of important terms in our constitutional law. Such concepts like state of emergency does not exist in Austria. The Constitution speaks only about extraordinary circumstances. But if we look for the definition for this circumstances, we cannot find anything. Maybe, this was an extra cause of the decisions of Constitutional court to cancel at about 20 regulations, done by ministry of health. Human Rights Convention principally allows to limit freedom and individual rights on an absolute necessary level.</a:t>
            </a:r>
            <a:endParaRPr lang="de-DE" altLang="de-DE" sz="1900">
              <a:ea typeface="Calibri" panose="020F0502020204030204" pitchFamily="34" charset="0"/>
              <a:cs typeface="Times New Roman" panose="02020603050405020304" pitchFamily="18" charset="0"/>
            </a:endParaRPr>
          </a:p>
        </p:txBody>
      </p:sp>
      <p:sp>
        <p:nvSpPr>
          <p:cNvPr id="12292"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927" indent="-301895">
              <a:defRPr>
                <a:solidFill>
                  <a:schemeClr val="tx1"/>
                </a:solidFill>
                <a:latin typeface="Calibri" panose="020F0502020204030204" pitchFamily="34" charset="0"/>
                <a:cs typeface="Arial" panose="020B0604020202020204" pitchFamily="34" charset="0"/>
              </a:defRPr>
            </a:lvl2pPr>
            <a:lvl3pPr marL="1207580" indent="-241516">
              <a:defRPr>
                <a:solidFill>
                  <a:schemeClr val="tx1"/>
                </a:solidFill>
                <a:latin typeface="Calibri" panose="020F0502020204030204" pitchFamily="34" charset="0"/>
                <a:cs typeface="Arial" panose="020B0604020202020204" pitchFamily="34" charset="0"/>
              </a:defRPr>
            </a:lvl3pPr>
            <a:lvl4pPr marL="1690611" indent="-241516">
              <a:defRPr>
                <a:solidFill>
                  <a:schemeClr val="tx1"/>
                </a:solidFill>
                <a:latin typeface="Calibri" panose="020F0502020204030204" pitchFamily="34" charset="0"/>
                <a:cs typeface="Arial" panose="020B0604020202020204" pitchFamily="34" charset="0"/>
              </a:defRPr>
            </a:lvl4pPr>
            <a:lvl5pPr marL="2173643" indent="-241516">
              <a:defRPr>
                <a:solidFill>
                  <a:schemeClr val="tx1"/>
                </a:solidFill>
                <a:latin typeface="Calibri" panose="020F050202020403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636F355-BC84-40C1-A270-FA4D99AE7B5F}" type="slidenum">
              <a:rPr lang="de-DE" altLang="hu-HU"/>
              <a:pPr/>
              <a:t>5</a:t>
            </a:fld>
            <a:endParaRPr lang="de-DE" altLang="hu-HU"/>
          </a:p>
        </p:txBody>
      </p:sp>
    </p:spTree>
    <p:extLst>
      <p:ext uri="{BB962C8B-B14F-4D97-AF65-F5344CB8AC3E}">
        <p14:creationId xmlns:p14="http://schemas.microsoft.com/office/powerpoint/2010/main" val="1290327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olienbildplatzhalter 1"/>
          <p:cNvSpPr>
            <a:spLocks noGrp="1" noRot="1" noChangeAspect="1" noChangeArrowheads="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sz="1900">
                <a:ea typeface="Calibri" panose="020F0502020204030204" pitchFamily="34" charset="0"/>
                <a:cs typeface="Times New Roman" panose="02020603050405020304" pitchFamily="18" charset="0"/>
              </a:rPr>
              <a:t>The special terminology (pandemic) can be completed only by the competent authority. We have in AAF an element for medical service, but, nevertheless, it is not a comprehensive approach (only from the side of military). On the one hand we create a comparative terminology (more than one language – national terminologies are already completed), on the other hand we have to do our homework and create a normative terminology (on the national level). This is the basic for the comparison of different state systems (comparative terminology between two states with different languages, but also with one language [USA – GB, AUT – GER, FIN - SWE]</a:t>
            </a:r>
            <a:endParaRPr lang="de-DE" altLang="de-DE" sz="1900">
              <a:ea typeface="Calibri" panose="020F0502020204030204" pitchFamily="34" charset="0"/>
              <a:cs typeface="Times New Roman" panose="02020603050405020304" pitchFamily="18" charset="0"/>
            </a:endParaRPr>
          </a:p>
          <a:p>
            <a:endParaRPr lang="de-DE" altLang="de-DE" smtClean="0">
              <a:ea typeface="Calibri" panose="020F0502020204030204" pitchFamily="34" charset="0"/>
              <a:cs typeface="Times New Roman" panose="02020603050405020304" pitchFamily="18" charset="0"/>
            </a:endParaRPr>
          </a:p>
        </p:txBody>
      </p:sp>
      <p:sp>
        <p:nvSpPr>
          <p:cNvPr id="14340"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927" indent="-301895">
              <a:defRPr>
                <a:solidFill>
                  <a:schemeClr val="tx1"/>
                </a:solidFill>
                <a:latin typeface="Calibri" panose="020F0502020204030204" pitchFamily="34" charset="0"/>
                <a:cs typeface="Arial" panose="020B0604020202020204" pitchFamily="34" charset="0"/>
              </a:defRPr>
            </a:lvl2pPr>
            <a:lvl3pPr marL="1207580" indent="-241516">
              <a:defRPr>
                <a:solidFill>
                  <a:schemeClr val="tx1"/>
                </a:solidFill>
                <a:latin typeface="Calibri" panose="020F0502020204030204" pitchFamily="34" charset="0"/>
                <a:cs typeface="Arial" panose="020B0604020202020204" pitchFamily="34" charset="0"/>
              </a:defRPr>
            </a:lvl3pPr>
            <a:lvl4pPr marL="1690611" indent="-241516">
              <a:defRPr>
                <a:solidFill>
                  <a:schemeClr val="tx1"/>
                </a:solidFill>
                <a:latin typeface="Calibri" panose="020F0502020204030204" pitchFamily="34" charset="0"/>
                <a:cs typeface="Arial" panose="020B0604020202020204" pitchFamily="34" charset="0"/>
              </a:defRPr>
            </a:lvl4pPr>
            <a:lvl5pPr marL="2173643" indent="-241516">
              <a:defRPr>
                <a:solidFill>
                  <a:schemeClr val="tx1"/>
                </a:solidFill>
                <a:latin typeface="Calibri" panose="020F050202020403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2918CA3-E27E-4022-8AD7-CC8227343CEF}" type="slidenum">
              <a:rPr lang="de-DE" altLang="hu-HU"/>
              <a:pPr/>
              <a:t>6</a:t>
            </a:fld>
            <a:endParaRPr lang="de-DE" altLang="hu-HU"/>
          </a:p>
        </p:txBody>
      </p:sp>
    </p:spTree>
    <p:extLst>
      <p:ext uri="{BB962C8B-B14F-4D97-AF65-F5344CB8AC3E}">
        <p14:creationId xmlns:p14="http://schemas.microsoft.com/office/powerpoint/2010/main" val="1567902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lienbildplatzhalter 1"/>
          <p:cNvSpPr>
            <a:spLocks noGrp="1" noRot="1" noChangeAspect="1" noChangeArrowheads="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sz="1900">
                <a:ea typeface="Calibri" panose="020F0502020204030204" pitchFamily="34" charset="0"/>
                <a:cs typeface="Times New Roman" panose="02020603050405020304" pitchFamily="18" charset="0"/>
              </a:rPr>
              <a:t>The next possible crisis may be an extensive black-out. Here the AAF got the first experiences in exercises after theoretical preparation. Such a black-out concerns many fields in punlic life, beginning with water supply, heating, (candle)light, foods, etc.</a:t>
            </a:r>
            <a:endParaRPr lang="de-DE" altLang="de-DE" sz="1900">
              <a:ea typeface="Calibri" panose="020F0502020204030204" pitchFamily="34" charset="0"/>
              <a:cs typeface="Times New Roman" panose="02020603050405020304" pitchFamily="18" charset="0"/>
            </a:endParaRPr>
          </a:p>
          <a:p>
            <a:endParaRPr lang="de-DE" altLang="de-DE" smtClean="0">
              <a:ea typeface="Calibri" panose="020F0502020204030204" pitchFamily="34" charset="0"/>
              <a:cs typeface="Times New Roman" panose="02020603050405020304" pitchFamily="18" charset="0"/>
            </a:endParaRPr>
          </a:p>
        </p:txBody>
      </p:sp>
      <p:sp>
        <p:nvSpPr>
          <p:cNvPr id="20484"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927" indent="-301895">
              <a:defRPr>
                <a:solidFill>
                  <a:schemeClr val="tx1"/>
                </a:solidFill>
                <a:latin typeface="Calibri" panose="020F0502020204030204" pitchFamily="34" charset="0"/>
                <a:cs typeface="Arial" panose="020B0604020202020204" pitchFamily="34" charset="0"/>
              </a:defRPr>
            </a:lvl2pPr>
            <a:lvl3pPr marL="1207580" indent="-241516">
              <a:defRPr>
                <a:solidFill>
                  <a:schemeClr val="tx1"/>
                </a:solidFill>
                <a:latin typeface="Calibri" panose="020F0502020204030204" pitchFamily="34" charset="0"/>
                <a:cs typeface="Arial" panose="020B0604020202020204" pitchFamily="34" charset="0"/>
              </a:defRPr>
            </a:lvl3pPr>
            <a:lvl4pPr marL="1690611" indent="-241516">
              <a:defRPr>
                <a:solidFill>
                  <a:schemeClr val="tx1"/>
                </a:solidFill>
                <a:latin typeface="Calibri" panose="020F0502020204030204" pitchFamily="34" charset="0"/>
                <a:cs typeface="Arial" panose="020B0604020202020204" pitchFamily="34" charset="0"/>
              </a:defRPr>
            </a:lvl4pPr>
            <a:lvl5pPr marL="2173643" indent="-241516">
              <a:defRPr>
                <a:solidFill>
                  <a:schemeClr val="tx1"/>
                </a:solidFill>
                <a:latin typeface="Calibri" panose="020F050202020403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740ADD-A561-469B-82DF-CB8F65913147}" type="slidenum">
              <a:rPr lang="de-DE" altLang="hu-HU"/>
              <a:pPr/>
              <a:t>7</a:t>
            </a:fld>
            <a:endParaRPr lang="de-DE" altLang="hu-HU"/>
          </a:p>
        </p:txBody>
      </p:sp>
    </p:spTree>
    <p:extLst>
      <p:ext uri="{BB962C8B-B14F-4D97-AF65-F5344CB8AC3E}">
        <p14:creationId xmlns:p14="http://schemas.microsoft.com/office/powerpoint/2010/main" val="497337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bildplatzhalter 1"/>
          <p:cNvSpPr>
            <a:spLocks noGrp="1" noRot="1" noChangeAspect="1" noChangeArrowheads="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de-DE" altLang="de-DE" smtClean="0">
              <a:ea typeface="Calibri" panose="020F0502020204030204" pitchFamily="34" charset="0"/>
              <a:cs typeface="Times New Roman" panose="02020603050405020304" pitchFamily="18" charset="0"/>
            </a:endParaRPr>
          </a:p>
        </p:txBody>
      </p:sp>
      <p:sp>
        <p:nvSpPr>
          <p:cNvPr id="22532"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927" indent="-301895">
              <a:defRPr>
                <a:solidFill>
                  <a:schemeClr val="tx1"/>
                </a:solidFill>
                <a:latin typeface="Calibri" panose="020F0502020204030204" pitchFamily="34" charset="0"/>
                <a:cs typeface="Arial" panose="020B0604020202020204" pitchFamily="34" charset="0"/>
              </a:defRPr>
            </a:lvl2pPr>
            <a:lvl3pPr marL="1207580" indent="-241516">
              <a:defRPr>
                <a:solidFill>
                  <a:schemeClr val="tx1"/>
                </a:solidFill>
                <a:latin typeface="Calibri" panose="020F0502020204030204" pitchFamily="34" charset="0"/>
                <a:cs typeface="Arial" panose="020B0604020202020204" pitchFamily="34" charset="0"/>
              </a:defRPr>
            </a:lvl3pPr>
            <a:lvl4pPr marL="1690611" indent="-241516">
              <a:defRPr>
                <a:solidFill>
                  <a:schemeClr val="tx1"/>
                </a:solidFill>
                <a:latin typeface="Calibri" panose="020F0502020204030204" pitchFamily="34" charset="0"/>
                <a:cs typeface="Arial" panose="020B0604020202020204" pitchFamily="34" charset="0"/>
              </a:defRPr>
            </a:lvl4pPr>
            <a:lvl5pPr marL="2173643" indent="-241516">
              <a:defRPr>
                <a:solidFill>
                  <a:schemeClr val="tx1"/>
                </a:solidFill>
                <a:latin typeface="Calibri" panose="020F050202020403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06A295D-C3FF-43D6-A085-D7218C414E29}" type="slidenum">
              <a:rPr lang="de-DE" altLang="hu-HU"/>
              <a:pPr/>
              <a:t>8</a:t>
            </a:fld>
            <a:endParaRPr lang="de-DE" altLang="hu-HU"/>
          </a:p>
        </p:txBody>
      </p:sp>
    </p:spTree>
    <p:extLst>
      <p:ext uri="{BB962C8B-B14F-4D97-AF65-F5344CB8AC3E}">
        <p14:creationId xmlns:p14="http://schemas.microsoft.com/office/powerpoint/2010/main" val="2309301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ChangeArrowheads="1" noTextEdit="1"/>
          </p:cNvSpPr>
          <p:nvPr>
            <p:ph type="sldImg"/>
          </p:nvPr>
        </p:nvSpPr>
        <p:spPr bwMode="auto">
          <a:xfrm>
            <a:off x="217488" y="812800"/>
            <a:ext cx="7124700" cy="400843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izenplatzhalt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de-AT" altLang="de-DE" sz="1900">
                <a:ea typeface="Calibri" panose="020F0502020204030204" pitchFamily="34" charset="0"/>
                <a:cs typeface="Times New Roman" panose="02020603050405020304" pitchFamily="18" charset="0"/>
              </a:rPr>
              <a:t>We can make a difference within security in public safety and security and private safety. As an authority of federal republic we work of course in the field of public security and order.</a:t>
            </a:r>
            <a:endParaRPr lang="de-DE" altLang="de-DE" sz="1900">
              <a:ea typeface="Calibri" panose="020F0502020204030204" pitchFamily="34" charset="0"/>
              <a:cs typeface="Times New Roman" panose="02020603050405020304" pitchFamily="18" charset="0"/>
            </a:endParaRPr>
          </a:p>
          <a:p>
            <a:endParaRPr lang="de-DE" altLang="de-DE" smtClean="0">
              <a:ea typeface="Calibri" panose="020F0502020204030204" pitchFamily="34" charset="0"/>
              <a:cs typeface="Times New Roman" panose="02020603050405020304" pitchFamily="18" charset="0"/>
            </a:endParaRPr>
          </a:p>
        </p:txBody>
      </p:sp>
      <p:sp>
        <p:nvSpPr>
          <p:cNvPr id="26628" name="Foliennummernplatzhalt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84927" indent="-301895">
              <a:defRPr>
                <a:solidFill>
                  <a:schemeClr val="tx1"/>
                </a:solidFill>
                <a:latin typeface="Calibri" panose="020F0502020204030204" pitchFamily="34" charset="0"/>
                <a:cs typeface="Arial" panose="020B0604020202020204" pitchFamily="34" charset="0"/>
              </a:defRPr>
            </a:lvl2pPr>
            <a:lvl3pPr marL="1207580" indent="-241516">
              <a:defRPr>
                <a:solidFill>
                  <a:schemeClr val="tx1"/>
                </a:solidFill>
                <a:latin typeface="Calibri" panose="020F0502020204030204" pitchFamily="34" charset="0"/>
                <a:cs typeface="Arial" panose="020B0604020202020204" pitchFamily="34" charset="0"/>
              </a:defRPr>
            </a:lvl3pPr>
            <a:lvl4pPr marL="1690611" indent="-241516">
              <a:defRPr>
                <a:solidFill>
                  <a:schemeClr val="tx1"/>
                </a:solidFill>
                <a:latin typeface="Calibri" panose="020F0502020204030204" pitchFamily="34" charset="0"/>
                <a:cs typeface="Arial" panose="020B0604020202020204" pitchFamily="34" charset="0"/>
              </a:defRPr>
            </a:lvl4pPr>
            <a:lvl5pPr marL="2173643" indent="-241516">
              <a:defRPr>
                <a:solidFill>
                  <a:schemeClr val="tx1"/>
                </a:solidFill>
                <a:latin typeface="Calibri" panose="020F0502020204030204" pitchFamily="34" charset="0"/>
                <a:cs typeface="Arial" panose="020B0604020202020204" pitchFamily="34" charset="0"/>
              </a:defRPr>
            </a:lvl5pPr>
            <a:lvl6pPr marL="2656675"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3139707"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622739"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4105770" indent="-241516"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557C588-12E5-4995-9723-585634409B79}" type="slidenum">
              <a:rPr lang="de-DE" altLang="hu-HU"/>
              <a:pPr/>
              <a:t>9</a:t>
            </a:fld>
            <a:endParaRPr lang="de-DE" altLang="hu-HU"/>
          </a:p>
        </p:txBody>
      </p:sp>
    </p:spTree>
    <p:extLst>
      <p:ext uri="{BB962C8B-B14F-4D97-AF65-F5344CB8AC3E}">
        <p14:creationId xmlns:p14="http://schemas.microsoft.com/office/powerpoint/2010/main" val="591003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6"/>
          <p:cNvSpPr/>
          <p:nvPr/>
        </p:nvSpPr>
        <p:spPr>
          <a:xfrm>
            <a:off x="2377" y="4800600"/>
            <a:ext cx="9141622" cy="342900"/>
          </a:xfrm>
          <a:prstGeom prst="rect">
            <a:avLst/>
          </a:prstGeom>
          <a:solidFill>
            <a:srgbClr val="82847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3" name="Rectangle 7"/>
          <p:cNvSpPr/>
          <p:nvPr/>
        </p:nvSpPr>
        <p:spPr>
          <a:xfrm>
            <a:off x="9" y="4750737"/>
            <a:ext cx="9141622" cy="48006"/>
          </a:xfrm>
          <a:prstGeom prst="rect">
            <a:avLst/>
          </a:prstGeom>
          <a:solidFill>
            <a:srgbClr val="ACADA8"/>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4" name="Title 1"/>
          <p:cNvSpPr txBox="1">
            <a:spLocks noGrp="1"/>
          </p:cNvSpPr>
          <p:nvPr>
            <p:ph type="ctrTitle"/>
          </p:nvPr>
        </p:nvSpPr>
        <p:spPr>
          <a:xfrm>
            <a:off x="822960" y="569214"/>
            <a:ext cx="7543800" cy="2674620"/>
          </a:xfrm>
        </p:spPr>
        <p:txBody>
          <a:bodyPr/>
          <a:lstStyle>
            <a:lvl1pPr>
              <a:defRPr sz="6000">
                <a:solidFill>
                  <a:srgbClr val="262626"/>
                </a:solidFill>
              </a:defRPr>
            </a:lvl1pPr>
          </a:lstStyle>
          <a:p>
            <a:pPr lvl="0"/>
            <a:r>
              <a:rPr lang="de-DE"/>
              <a:t>Titelmasterformat durch Klicken bearbeiten</a:t>
            </a:r>
            <a:endParaRPr lang="en-US"/>
          </a:p>
        </p:txBody>
      </p:sp>
      <p:sp>
        <p:nvSpPr>
          <p:cNvPr id="5" name="Subtitle 2"/>
          <p:cNvSpPr txBox="1">
            <a:spLocks noGrp="1"/>
          </p:cNvSpPr>
          <p:nvPr>
            <p:ph type="subTitle" idx="1"/>
          </p:nvPr>
        </p:nvSpPr>
        <p:spPr>
          <a:xfrm>
            <a:off x="825035" y="3341720"/>
            <a:ext cx="7543800" cy="857250"/>
          </a:xfrm>
        </p:spPr>
        <p:txBody>
          <a:bodyPr lIns="91440" rIns="91440"/>
          <a:lstStyle>
            <a:lvl1pPr marL="0" indent="0">
              <a:buNone/>
              <a:defRPr sz="1800" cap="all" spc="150">
                <a:solidFill>
                  <a:srgbClr val="514949"/>
                </a:solidFill>
                <a:latin typeface="Calibri Light"/>
              </a:defRPr>
            </a:lvl1pPr>
          </a:lstStyle>
          <a:p>
            <a:pPr lvl="0"/>
            <a:r>
              <a:rPr lang="de-DE"/>
              <a:t>Formatvorlage des Untertitelmasters durch Klicken bearbeiten</a:t>
            </a:r>
            <a:endParaRPr lang="en-US"/>
          </a:p>
        </p:txBody>
      </p:sp>
      <p:sp>
        <p:nvSpPr>
          <p:cNvPr id="6" name="Date Placeholder 3"/>
          <p:cNvSpPr txBox="1">
            <a:spLocks noGrp="1"/>
          </p:cNvSpPr>
          <p:nvPr>
            <p:ph type="dt" sz="half" idx="7"/>
          </p:nvPr>
        </p:nvSpPr>
        <p:spPr/>
        <p:txBody>
          <a:bodyPr/>
          <a:lstStyle>
            <a:lvl1pPr>
              <a:defRPr/>
            </a:lvl1pPr>
          </a:lstStyle>
          <a:p>
            <a:pPr lvl="0"/>
            <a:endParaRPr lang="de-AT"/>
          </a:p>
        </p:txBody>
      </p:sp>
      <p:sp>
        <p:nvSpPr>
          <p:cNvPr id="7" name="Footer Placeholder 4"/>
          <p:cNvSpPr txBox="1">
            <a:spLocks noGrp="1"/>
          </p:cNvSpPr>
          <p:nvPr>
            <p:ph type="ftr" sz="quarter" idx="9"/>
          </p:nvPr>
        </p:nvSpPr>
        <p:spPr/>
        <p:txBody>
          <a:bodyPr/>
          <a:lstStyle>
            <a:lvl1pPr>
              <a:defRPr/>
            </a:lvl1pPr>
          </a:lstStyle>
          <a:p>
            <a:pPr lvl="0"/>
            <a:endParaRPr lang="de-DE"/>
          </a:p>
        </p:txBody>
      </p:sp>
      <p:sp>
        <p:nvSpPr>
          <p:cNvPr id="8" name="Slide Number Placeholder 5"/>
          <p:cNvSpPr txBox="1">
            <a:spLocks noGrp="1"/>
          </p:cNvSpPr>
          <p:nvPr>
            <p:ph type="sldNum" sz="quarter" idx="8"/>
          </p:nvPr>
        </p:nvSpPr>
        <p:spPr/>
        <p:txBody>
          <a:bodyPr/>
          <a:lstStyle>
            <a:lvl1pPr>
              <a:defRPr/>
            </a:lvl1pPr>
          </a:lstStyle>
          <a:p>
            <a:pPr lvl="0"/>
            <a:fld id="{E1A851A4-F639-4680-B612-8DDABB53F613}" type="slidenum">
              <a:t>‹Nr.›</a:t>
            </a:fld>
            <a:endParaRPr lang="de-AT"/>
          </a:p>
        </p:txBody>
      </p:sp>
      <p:cxnSp>
        <p:nvCxnSpPr>
          <p:cNvPr id="9" name="Straight Connector 8"/>
          <p:cNvCxnSpPr/>
          <p:nvPr/>
        </p:nvCxnSpPr>
        <p:spPr>
          <a:xfrm>
            <a:off x="905740" y="3257550"/>
            <a:ext cx="740664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3856328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de-DE"/>
              <a:t>Titelmasterformat durch Klicken bearbeiten</a:t>
            </a:r>
            <a:endParaRPr lang="en-US"/>
          </a:p>
        </p:txBody>
      </p:sp>
      <p:sp>
        <p:nvSpPr>
          <p:cNvPr id="3" name="Vertical Text Placeholder 2"/>
          <p:cNvSpPr txBox="1">
            <a:spLocks noGrp="1"/>
          </p:cNvSpPr>
          <p:nvPr>
            <p:ph type="body" orient="vert" idx="1"/>
          </p:nvPr>
        </p:nvSpPr>
        <p:spPr/>
        <p:txBody>
          <a:bodyPr vert="eaVert" lIns="45720" tIns="0" rIns="45720" bIns="0"/>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txBox="1">
            <a:spLocks noGrp="1"/>
          </p:cNvSpPr>
          <p:nvPr>
            <p:ph type="dt" sz="half" idx="7"/>
          </p:nvPr>
        </p:nvSpPr>
        <p:spPr/>
        <p:txBody>
          <a:bodyPr/>
          <a:lstStyle>
            <a:lvl1pPr>
              <a:defRPr/>
            </a:lvl1pPr>
          </a:lstStyle>
          <a:p>
            <a:pPr lvl="0"/>
            <a:endParaRPr lang="de-AT"/>
          </a:p>
        </p:txBody>
      </p:sp>
      <p:sp>
        <p:nvSpPr>
          <p:cNvPr id="5" name="Footer Placeholder 4"/>
          <p:cNvSpPr txBox="1">
            <a:spLocks noGrp="1"/>
          </p:cNvSpPr>
          <p:nvPr>
            <p:ph type="ftr" sz="quarter" idx="9"/>
          </p:nvPr>
        </p:nvSpPr>
        <p:spPr/>
        <p:txBody>
          <a:bodyPr/>
          <a:lstStyle>
            <a:lvl1pPr>
              <a:defRPr/>
            </a:lvl1pPr>
          </a:lstStyle>
          <a:p>
            <a:pPr lvl="0"/>
            <a:endParaRPr lang="de-DE"/>
          </a:p>
        </p:txBody>
      </p:sp>
      <p:sp>
        <p:nvSpPr>
          <p:cNvPr id="6" name="Slide Number Placeholder 5"/>
          <p:cNvSpPr txBox="1">
            <a:spLocks noGrp="1"/>
          </p:cNvSpPr>
          <p:nvPr>
            <p:ph type="sldNum" sz="quarter" idx="8"/>
          </p:nvPr>
        </p:nvSpPr>
        <p:spPr/>
        <p:txBody>
          <a:bodyPr/>
          <a:lstStyle>
            <a:lvl1pPr>
              <a:defRPr/>
            </a:lvl1pPr>
          </a:lstStyle>
          <a:p>
            <a:pPr lvl="0"/>
            <a:fld id="{EAB2A103-3C0A-496C-A4A8-6C4449900ACE}" type="slidenum">
              <a:t>‹Nr.›</a:t>
            </a:fld>
            <a:endParaRPr lang="de-AT"/>
          </a:p>
        </p:txBody>
      </p:sp>
    </p:spTree>
    <p:extLst>
      <p:ext uri="{BB962C8B-B14F-4D97-AF65-F5344CB8AC3E}">
        <p14:creationId xmlns:p14="http://schemas.microsoft.com/office/powerpoint/2010/main" val="1218631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2" name="Rectangle 6"/>
          <p:cNvSpPr/>
          <p:nvPr/>
        </p:nvSpPr>
        <p:spPr>
          <a:xfrm>
            <a:off x="2377" y="4800600"/>
            <a:ext cx="9141622" cy="342900"/>
          </a:xfrm>
          <a:prstGeom prst="rect">
            <a:avLst/>
          </a:prstGeom>
          <a:solidFill>
            <a:srgbClr val="82847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3" name="Rectangle 7"/>
          <p:cNvSpPr/>
          <p:nvPr/>
        </p:nvSpPr>
        <p:spPr>
          <a:xfrm>
            <a:off x="9" y="4750737"/>
            <a:ext cx="9141622" cy="48006"/>
          </a:xfrm>
          <a:prstGeom prst="rect">
            <a:avLst/>
          </a:prstGeom>
          <a:solidFill>
            <a:srgbClr val="ACADA8"/>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4" name="Vertical Title 1"/>
          <p:cNvSpPr txBox="1">
            <a:spLocks noGrp="1"/>
          </p:cNvSpPr>
          <p:nvPr>
            <p:ph type="title" orient="vert"/>
          </p:nvPr>
        </p:nvSpPr>
        <p:spPr>
          <a:xfrm>
            <a:off x="6543675" y="309222"/>
            <a:ext cx="1971674" cy="4319927"/>
          </a:xfrm>
        </p:spPr>
        <p:txBody>
          <a:bodyPr vert="eaVert"/>
          <a:lstStyle>
            <a:lvl1pPr>
              <a:defRPr/>
            </a:lvl1pPr>
          </a:lstStyle>
          <a:p>
            <a:pPr lvl="0"/>
            <a:r>
              <a:rPr lang="de-DE"/>
              <a:t>Titelmasterformat durch Klicken bearbeiten</a:t>
            </a:r>
            <a:endParaRPr lang="en-US"/>
          </a:p>
        </p:txBody>
      </p:sp>
      <p:sp>
        <p:nvSpPr>
          <p:cNvPr id="5" name="Vertical Text Placeholder 2"/>
          <p:cNvSpPr txBox="1">
            <a:spLocks noGrp="1"/>
          </p:cNvSpPr>
          <p:nvPr>
            <p:ph type="body" orient="vert" idx="1"/>
          </p:nvPr>
        </p:nvSpPr>
        <p:spPr>
          <a:xfrm>
            <a:off x="628650" y="309222"/>
            <a:ext cx="5800725" cy="4319927"/>
          </a:xfrm>
        </p:spPr>
        <p:txBody>
          <a:bodyPr vert="eaVert" lIns="45720" tIns="0" rIns="45720" bIns="0"/>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Date Placeholder 3"/>
          <p:cNvSpPr txBox="1">
            <a:spLocks noGrp="1"/>
          </p:cNvSpPr>
          <p:nvPr>
            <p:ph type="dt" sz="half" idx="7"/>
          </p:nvPr>
        </p:nvSpPr>
        <p:spPr/>
        <p:txBody>
          <a:bodyPr/>
          <a:lstStyle>
            <a:lvl1pPr>
              <a:defRPr/>
            </a:lvl1pPr>
          </a:lstStyle>
          <a:p>
            <a:pPr lvl="0"/>
            <a:endParaRPr lang="de-AT"/>
          </a:p>
        </p:txBody>
      </p:sp>
      <p:sp>
        <p:nvSpPr>
          <p:cNvPr id="7" name="Footer Placeholder 4"/>
          <p:cNvSpPr txBox="1">
            <a:spLocks noGrp="1"/>
          </p:cNvSpPr>
          <p:nvPr>
            <p:ph type="ftr" sz="quarter" idx="9"/>
          </p:nvPr>
        </p:nvSpPr>
        <p:spPr/>
        <p:txBody>
          <a:bodyPr/>
          <a:lstStyle>
            <a:lvl1pPr>
              <a:defRPr/>
            </a:lvl1pPr>
          </a:lstStyle>
          <a:p>
            <a:pPr lvl="0"/>
            <a:endParaRPr lang="de-DE"/>
          </a:p>
        </p:txBody>
      </p:sp>
      <p:sp>
        <p:nvSpPr>
          <p:cNvPr id="8" name="Slide Number Placeholder 5"/>
          <p:cNvSpPr txBox="1">
            <a:spLocks noGrp="1"/>
          </p:cNvSpPr>
          <p:nvPr>
            <p:ph type="sldNum" sz="quarter" idx="8"/>
          </p:nvPr>
        </p:nvSpPr>
        <p:spPr/>
        <p:txBody>
          <a:bodyPr/>
          <a:lstStyle>
            <a:lvl1pPr>
              <a:defRPr/>
            </a:lvl1pPr>
          </a:lstStyle>
          <a:p>
            <a:pPr lvl="0"/>
            <a:fld id="{2804FDD3-A3BB-4969-8FC1-A5C2F388170E}" type="slidenum">
              <a:t>‹Nr.›</a:t>
            </a:fld>
            <a:endParaRPr lang="de-AT"/>
          </a:p>
        </p:txBody>
      </p:sp>
    </p:spTree>
    <p:extLst>
      <p:ext uri="{BB962C8B-B14F-4D97-AF65-F5344CB8AC3E}">
        <p14:creationId xmlns:p14="http://schemas.microsoft.com/office/powerpoint/2010/main" val="3810176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1">
    <p:spTree>
      <p:nvGrpSpPr>
        <p:cNvPr id="1" name=""/>
        <p:cNvGrpSpPr/>
        <p:nvPr/>
      </p:nvGrpSpPr>
      <p:grpSpPr>
        <a:xfrm>
          <a:off x="0" y="0"/>
          <a:ext cx="0" cy="0"/>
          <a:chOff x="0" y="0"/>
          <a:chExt cx="0" cy="0"/>
        </a:xfrm>
      </p:grpSpPr>
      <p:pic>
        <p:nvPicPr>
          <p:cNvPr id="7" name="Picture 8"/>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52425" y="456010"/>
            <a:ext cx="482600" cy="4405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platzhalter 9"/>
          <p:cNvSpPr>
            <a:spLocks noGrp="1"/>
          </p:cNvSpPr>
          <p:nvPr>
            <p:ph type="body" sz="quarter" idx="12"/>
          </p:nvPr>
        </p:nvSpPr>
        <p:spPr>
          <a:xfrm>
            <a:off x="1059349" y="447927"/>
            <a:ext cx="3724275" cy="199140"/>
          </a:xfrm>
          <a:prstGeom prst="rect">
            <a:avLst/>
          </a:prstGeom>
        </p:spPr>
        <p:txBody>
          <a:bodyPr lIns="0" tIns="0" rIns="0" bIns="0"/>
          <a:lstStyle>
            <a:lvl1pPr marL="0" indent="0">
              <a:buNone/>
              <a:defRPr sz="975" b="1" i="0">
                <a:latin typeface="Franklin Gothic Demi" charset="0"/>
                <a:ea typeface="Franklin Gothic Demi" charset="0"/>
                <a:cs typeface="Franklin Gothic Demi" charset="0"/>
              </a:defRPr>
            </a:lvl1pPr>
          </a:lstStyle>
          <a:p>
            <a:pPr lvl="0"/>
            <a:r>
              <a:rPr lang="de-DE" dirty="0"/>
              <a:t>Textmasterformat bearbeiten</a:t>
            </a:r>
          </a:p>
        </p:txBody>
      </p:sp>
      <p:sp>
        <p:nvSpPr>
          <p:cNvPr id="12" name="Textplatzhalter 9"/>
          <p:cNvSpPr>
            <a:spLocks noGrp="1"/>
          </p:cNvSpPr>
          <p:nvPr>
            <p:ph type="body" sz="quarter" idx="13"/>
          </p:nvPr>
        </p:nvSpPr>
        <p:spPr>
          <a:xfrm>
            <a:off x="1056173" y="571079"/>
            <a:ext cx="3724275" cy="199140"/>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75" b="1" i="0">
                <a:latin typeface="Franklin Gothic Demi" charset="0"/>
                <a:ea typeface="Franklin Gothic Demi" charset="0"/>
                <a:cs typeface="Franklin Gothic Demi" charset="0"/>
              </a:defRPr>
            </a:lvl1pPr>
          </a:lstStyle>
          <a:p>
            <a:pPr lvl="0"/>
            <a:r>
              <a:rPr lang="de-DE"/>
              <a:t>Textmasterformat bearbeiten</a:t>
            </a:r>
          </a:p>
        </p:txBody>
      </p:sp>
      <p:sp>
        <p:nvSpPr>
          <p:cNvPr id="13" name="Textplatzhalter 9"/>
          <p:cNvSpPr>
            <a:spLocks noGrp="1"/>
          </p:cNvSpPr>
          <p:nvPr>
            <p:ph type="body" sz="quarter" idx="14"/>
          </p:nvPr>
        </p:nvSpPr>
        <p:spPr>
          <a:xfrm>
            <a:off x="1056172" y="714544"/>
            <a:ext cx="3807522" cy="122219"/>
          </a:xfrm>
          <a:prstGeom prst="rect">
            <a:avLst/>
          </a:prstGeom>
        </p:spPr>
        <p:txBody>
          <a:bodyPr lIns="0" tIns="0" rIns="0" bIns="0"/>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b="0" i="0" baseline="0">
                <a:latin typeface="Franklin Gothic Medium" panose="020B0603020102020204" pitchFamily="34" charset="0"/>
                <a:ea typeface="Franklin Gothic Medium" panose="020B0603020102020204" pitchFamily="34" charset="0"/>
                <a:cs typeface="Franklin Gothic Medium" panose="020B0603020102020204" pitchFamily="34" charset="0"/>
              </a:defRPr>
            </a:lvl1pPr>
          </a:lstStyle>
          <a:p>
            <a:pPr lvl="0"/>
            <a:r>
              <a:rPr lang="de-DE" dirty="0"/>
              <a:t>Textmasterformat bearbeiten</a:t>
            </a:r>
          </a:p>
        </p:txBody>
      </p:sp>
      <p:sp>
        <p:nvSpPr>
          <p:cNvPr id="8" name="Textplatzhalter 9"/>
          <p:cNvSpPr>
            <a:spLocks noGrp="1"/>
          </p:cNvSpPr>
          <p:nvPr>
            <p:ph type="body" sz="quarter" idx="16"/>
          </p:nvPr>
        </p:nvSpPr>
        <p:spPr>
          <a:xfrm>
            <a:off x="1065697" y="1303223"/>
            <a:ext cx="7325828" cy="746723"/>
          </a:xfrm>
          <a:prstGeom prst="rect">
            <a:avLst/>
          </a:prstGeom>
        </p:spPr>
        <p:txBody>
          <a:bodyPr wrap="none" lIns="0" tIns="0" rIns="0" bIns="0"/>
          <a:lstStyle>
            <a:lvl1pPr marL="0" marR="0" indent="0" algn="l" defTabSz="685800" rtl="0" eaLnBrk="1" fontAlgn="auto" latinLnBrk="0" hangingPunct="1">
              <a:lnSpc>
                <a:spcPts val="2625"/>
              </a:lnSpc>
              <a:spcBef>
                <a:spcPts val="750"/>
              </a:spcBef>
              <a:spcAft>
                <a:spcPts val="0"/>
              </a:spcAft>
              <a:buClrTx/>
              <a:buSzTx/>
              <a:buFont typeface="Arial" panose="020B0604020202020204" pitchFamily="34" charset="0"/>
              <a:buNone/>
              <a:tabLst/>
              <a:defRPr sz="3113" b="0" i="0" baseline="0">
                <a:latin typeface="Franklin Gothic Demi" charset="0"/>
                <a:ea typeface="Franklin Gothic Demi" charset="0"/>
                <a:cs typeface="Franklin Gothic Demi" charset="0"/>
              </a:defRPr>
            </a:lvl1pPr>
          </a:lstStyle>
          <a:p>
            <a:pPr lvl="0"/>
            <a:r>
              <a:rPr lang="de-DE"/>
              <a:t>Textmasterformat bearbeiten</a:t>
            </a:r>
          </a:p>
        </p:txBody>
      </p:sp>
      <p:sp>
        <p:nvSpPr>
          <p:cNvPr id="3" name="Textplatzhalter 2"/>
          <p:cNvSpPr>
            <a:spLocks noGrp="1"/>
          </p:cNvSpPr>
          <p:nvPr>
            <p:ph type="body" sz="quarter" idx="17"/>
          </p:nvPr>
        </p:nvSpPr>
        <p:spPr>
          <a:xfrm>
            <a:off x="961559" y="2498315"/>
            <a:ext cx="7306141" cy="670882"/>
          </a:xfrm>
          <a:prstGeom prst="rect">
            <a:avLst/>
          </a:prstGeom>
        </p:spPr>
        <p:txBody>
          <a:bodyPr/>
          <a:lstStyle>
            <a:lvl1pPr marL="0" indent="0">
              <a:buNone/>
              <a:defRPr sz="1875" baseline="0">
                <a:latin typeface="Franklin Gothic Demi" panose="020B0703020102020204" pitchFamily="34" charset="0"/>
              </a:defRPr>
            </a:lvl1pPr>
          </a:lstStyle>
          <a:p>
            <a:pPr lvl="0"/>
            <a:r>
              <a:rPr lang="de-DE"/>
              <a:t>Textmasterformat bearbeiten</a:t>
            </a:r>
          </a:p>
        </p:txBody>
      </p:sp>
    </p:spTree>
    <p:extLst>
      <p:ext uri="{BB962C8B-B14F-4D97-AF65-F5344CB8AC3E}">
        <p14:creationId xmlns:p14="http://schemas.microsoft.com/office/powerpoint/2010/main" val="4248808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375"/>
            <a:ext cx="6858000" cy="17907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2D83FA58-8879-4983-A440-C235DF7DCAAE}" type="datetimeFigureOut">
              <a:rPr lang="de-AT" smtClean="0"/>
              <a:t>24.05.2024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B8BC00A-37F1-47D3-B0FA-902693AF8EE3}" type="slidenum">
              <a:rPr lang="de-AT" smtClean="0"/>
              <a:t>‹Nr.›</a:t>
            </a:fld>
            <a:endParaRPr lang="de-AT"/>
          </a:p>
        </p:txBody>
      </p:sp>
    </p:spTree>
    <p:extLst>
      <p:ext uri="{BB962C8B-B14F-4D97-AF65-F5344CB8AC3E}">
        <p14:creationId xmlns:p14="http://schemas.microsoft.com/office/powerpoint/2010/main" val="118450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2D83FA58-8879-4983-A440-C235DF7DCAAE}" type="datetimeFigureOut">
              <a:rPr lang="de-AT" smtClean="0"/>
              <a:t>24.05.2024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B8BC00A-37F1-47D3-B0FA-902693AF8EE3}" type="slidenum">
              <a:rPr lang="de-AT" smtClean="0"/>
              <a:t>‹Nr.›</a:t>
            </a:fld>
            <a:endParaRPr lang="de-AT"/>
          </a:p>
        </p:txBody>
      </p:sp>
    </p:spTree>
    <p:extLst>
      <p:ext uri="{BB962C8B-B14F-4D97-AF65-F5344CB8AC3E}">
        <p14:creationId xmlns:p14="http://schemas.microsoft.com/office/powerpoint/2010/main" val="1042478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700"/>
            <a:ext cx="7886700" cy="2139950"/>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Formatvorlagen des Textmasters bearbeiten</a:t>
            </a:r>
          </a:p>
        </p:txBody>
      </p:sp>
      <p:sp>
        <p:nvSpPr>
          <p:cNvPr id="4" name="Datumsplatzhalter 3"/>
          <p:cNvSpPr>
            <a:spLocks noGrp="1"/>
          </p:cNvSpPr>
          <p:nvPr>
            <p:ph type="dt" sz="half" idx="10"/>
          </p:nvPr>
        </p:nvSpPr>
        <p:spPr/>
        <p:txBody>
          <a:bodyPr/>
          <a:lstStyle/>
          <a:p>
            <a:fld id="{2D83FA58-8879-4983-A440-C235DF7DCAAE}" type="datetimeFigureOut">
              <a:rPr lang="de-AT" smtClean="0"/>
              <a:t>24.05.2024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B8BC00A-37F1-47D3-B0FA-902693AF8EE3}" type="slidenum">
              <a:rPr lang="de-AT" smtClean="0"/>
              <a:t>‹Nr.›</a:t>
            </a:fld>
            <a:endParaRPr lang="de-AT"/>
          </a:p>
        </p:txBody>
      </p:sp>
    </p:spTree>
    <p:extLst>
      <p:ext uri="{BB962C8B-B14F-4D97-AF65-F5344CB8AC3E}">
        <p14:creationId xmlns:p14="http://schemas.microsoft.com/office/powerpoint/2010/main" val="4208629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628650" y="1370013"/>
            <a:ext cx="3867150" cy="32623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4648200" y="1370013"/>
            <a:ext cx="3867150" cy="3262312"/>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2D83FA58-8879-4983-A440-C235DF7DCAAE}" type="datetimeFigureOut">
              <a:rPr lang="de-AT" smtClean="0"/>
              <a:t>24.05.2024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B8BC00A-37F1-47D3-B0FA-902693AF8EE3}" type="slidenum">
              <a:rPr lang="de-AT" smtClean="0"/>
              <a:t>‹Nr.›</a:t>
            </a:fld>
            <a:endParaRPr lang="de-AT"/>
          </a:p>
        </p:txBody>
      </p:sp>
    </p:spTree>
    <p:extLst>
      <p:ext uri="{BB962C8B-B14F-4D97-AF65-F5344CB8AC3E}">
        <p14:creationId xmlns:p14="http://schemas.microsoft.com/office/powerpoint/2010/main" val="22569164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274638"/>
            <a:ext cx="7886700" cy="993775"/>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4" name="Inhaltsplatzhalter 3"/>
          <p:cNvSpPr>
            <a:spLocks noGrp="1"/>
          </p:cNvSpPr>
          <p:nvPr>
            <p:ph sz="half" idx="2"/>
          </p:nvPr>
        </p:nvSpPr>
        <p:spPr>
          <a:xfrm>
            <a:off x="630238" y="1879600"/>
            <a:ext cx="3868737" cy="276225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Formatvorlagen des Textmasters bearbeiten</a:t>
            </a:r>
          </a:p>
        </p:txBody>
      </p:sp>
      <p:sp>
        <p:nvSpPr>
          <p:cNvPr id="6" name="Inhaltsplatzhalter 5"/>
          <p:cNvSpPr>
            <a:spLocks noGrp="1"/>
          </p:cNvSpPr>
          <p:nvPr>
            <p:ph sz="quarter" idx="4"/>
          </p:nvPr>
        </p:nvSpPr>
        <p:spPr>
          <a:xfrm>
            <a:off x="4629150" y="1879600"/>
            <a:ext cx="3887788" cy="2762250"/>
          </a:xfrm>
        </p:spPr>
        <p:txBody>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2D83FA58-8879-4983-A440-C235DF7DCAAE}" type="datetimeFigureOut">
              <a:rPr lang="de-AT" smtClean="0"/>
              <a:t>24.05.2024</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2B8BC00A-37F1-47D3-B0FA-902693AF8EE3}" type="slidenum">
              <a:rPr lang="de-AT" smtClean="0"/>
              <a:t>‹Nr.›</a:t>
            </a:fld>
            <a:endParaRPr lang="de-AT"/>
          </a:p>
        </p:txBody>
      </p:sp>
    </p:spTree>
    <p:extLst>
      <p:ext uri="{BB962C8B-B14F-4D97-AF65-F5344CB8AC3E}">
        <p14:creationId xmlns:p14="http://schemas.microsoft.com/office/powerpoint/2010/main" val="803718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2D83FA58-8879-4983-A440-C235DF7DCAAE}" type="datetimeFigureOut">
              <a:rPr lang="de-AT" smtClean="0"/>
              <a:t>24.05.2024</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2B8BC00A-37F1-47D3-B0FA-902693AF8EE3}" type="slidenum">
              <a:rPr lang="de-AT" smtClean="0"/>
              <a:t>‹Nr.›</a:t>
            </a:fld>
            <a:endParaRPr lang="de-AT"/>
          </a:p>
        </p:txBody>
      </p:sp>
    </p:spTree>
    <p:extLst>
      <p:ext uri="{BB962C8B-B14F-4D97-AF65-F5344CB8AC3E}">
        <p14:creationId xmlns:p14="http://schemas.microsoft.com/office/powerpoint/2010/main" val="291327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2D83FA58-8879-4983-A440-C235DF7DCAAE}" type="datetimeFigureOut">
              <a:rPr lang="de-AT" smtClean="0"/>
              <a:t>24.05.2024</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2B8BC00A-37F1-47D3-B0FA-902693AF8EE3}" type="slidenum">
              <a:rPr lang="de-AT" smtClean="0"/>
              <a:t>‹Nr.›</a:t>
            </a:fld>
            <a:endParaRPr lang="de-AT"/>
          </a:p>
        </p:txBody>
      </p:sp>
    </p:spTree>
    <p:extLst>
      <p:ext uri="{BB962C8B-B14F-4D97-AF65-F5344CB8AC3E}">
        <p14:creationId xmlns:p14="http://schemas.microsoft.com/office/powerpoint/2010/main" val="4258788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de-DE"/>
              <a:t>Titelmasterformat durch Klicken bearbeiten</a:t>
            </a:r>
            <a:endParaRPr lang="en-US"/>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txBox="1">
            <a:spLocks noGrp="1"/>
          </p:cNvSpPr>
          <p:nvPr>
            <p:ph type="dt" sz="half" idx="7"/>
          </p:nvPr>
        </p:nvSpPr>
        <p:spPr/>
        <p:txBody>
          <a:bodyPr/>
          <a:lstStyle>
            <a:lvl1pPr>
              <a:defRPr/>
            </a:lvl1pPr>
          </a:lstStyle>
          <a:p>
            <a:pPr lvl="0"/>
            <a:endParaRPr lang="de-AT"/>
          </a:p>
        </p:txBody>
      </p:sp>
      <p:sp>
        <p:nvSpPr>
          <p:cNvPr id="5" name="Footer Placeholder 4"/>
          <p:cNvSpPr txBox="1">
            <a:spLocks noGrp="1"/>
          </p:cNvSpPr>
          <p:nvPr>
            <p:ph type="ftr" sz="quarter" idx="9"/>
          </p:nvPr>
        </p:nvSpPr>
        <p:spPr/>
        <p:txBody>
          <a:bodyPr/>
          <a:lstStyle>
            <a:lvl1pPr>
              <a:defRPr/>
            </a:lvl1pPr>
          </a:lstStyle>
          <a:p>
            <a:pPr lvl="0"/>
            <a:endParaRPr lang="de-DE"/>
          </a:p>
        </p:txBody>
      </p:sp>
      <p:sp>
        <p:nvSpPr>
          <p:cNvPr id="6" name="Slide Number Placeholder 5"/>
          <p:cNvSpPr txBox="1">
            <a:spLocks noGrp="1"/>
          </p:cNvSpPr>
          <p:nvPr>
            <p:ph type="sldNum" sz="quarter" idx="8"/>
          </p:nvPr>
        </p:nvSpPr>
        <p:spPr/>
        <p:txBody>
          <a:bodyPr/>
          <a:lstStyle>
            <a:lvl1pPr>
              <a:defRPr/>
            </a:lvl1pPr>
          </a:lstStyle>
          <a:p>
            <a:pPr lvl="0"/>
            <a:fld id="{1E661952-EAF5-4411-8E5E-C9D8F9F06D16}" type="slidenum">
              <a:t>‹Nr.›</a:t>
            </a:fld>
            <a:endParaRPr lang="de-AT"/>
          </a:p>
        </p:txBody>
      </p:sp>
    </p:spTree>
    <p:extLst>
      <p:ext uri="{BB962C8B-B14F-4D97-AF65-F5344CB8AC3E}">
        <p14:creationId xmlns:p14="http://schemas.microsoft.com/office/powerpoint/2010/main" val="133136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D83FA58-8879-4983-A440-C235DF7DCAAE}" type="datetimeFigureOut">
              <a:rPr lang="de-AT" smtClean="0"/>
              <a:t>24.05.2024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B8BC00A-37F1-47D3-B0FA-902693AF8EE3}" type="slidenum">
              <a:rPr lang="de-AT" smtClean="0"/>
              <a:t>‹Nr.›</a:t>
            </a:fld>
            <a:endParaRPr lang="de-AT"/>
          </a:p>
        </p:txBody>
      </p:sp>
    </p:spTree>
    <p:extLst>
      <p:ext uri="{BB962C8B-B14F-4D97-AF65-F5344CB8AC3E}">
        <p14:creationId xmlns:p14="http://schemas.microsoft.com/office/powerpoint/2010/main" val="3376759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342900"/>
            <a:ext cx="2949575" cy="120015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Formatvorlagen des Textmasters bearbeiten</a:t>
            </a:r>
          </a:p>
        </p:txBody>
      </p:sp>
      <p:sp>
        <p:nvSpPr>
          <p:cNvPr id="5" name="Datumsplatzhalter 4"/>
          <p:cNvSpPr>
            <a:spLocks noGrp="1"/>
          </p:cNvSpPr>
          <p:nvPr>
            <p:ph type="dt" sz="half" idx="10"/>
          </p:nvPr>
        </p:nvSpPr>
        <p:spPr/>
        <p:txBody>
          <a:bodyPr/>
          <a:lstStyle/>
          <a:p>
            <a:fld id="{2D83FA58-8879-4983-A440-C235DF7DCAAE}" type="datetimeFigureOut">
              <a:rPr lang="de-AT" smtClean="0"/>
              <a:t>24.05.2024</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2B8BC00A-37F1-47D3-B0FA-902693AF8EE3}" type="slidenum">
              <a:rPr lang="de-AT" smtClean="0"/>
              <a:t>‹Nr.›</a:t>
            </a:fld>
            <a:endParaRPr lang="de-AT"/>
          </a:p>
        </p:txBody>
      </p:sp>
    </p:spTree>
    <p:extLst>
      <p:ext uri="{BB962C8B-B14F-4D97-AF65-F5344CB8AC3E}">
        <p14:creationId xmlns:p14="http://schemas.microsoft.com/office/powerpoint/2010/main" val="1606921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2D83FA58-8879-4983-A440-C235DF7DCAAE}" type="datetimeFigureOut">
              <a:rPr lang="de-AT" smtClean="0"/>
              <a:t>24.05.2024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B8BC00A-37F1-47D3-B0FA-902693AF8EE3}" type="slidenum">
              <a:rPr lang="de-AT" smtClean="0"/>
              <a:t>‹Nr.›</a:t>
            </a:fld>
            <a:endParaRPr lang="de-AT"/>
          </a:p>
        </p:txBody>
      </p:sp>
    </p:spTree>
    <p:extLst>
      <p:ext uri="{BB962C8B-B14F-4D97-AF65-F5344CB8AC3E}">
        <p14:creationId xmlns:p14="http://schemas.microsoft.com/office/powerpoint/2010/main" val="2322322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274638"/>
            <a:ext cx="1971675" cy="4357687"/>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628650" y="274638"/>
            <a:ext cx="5762625" cy="4357687"/>
          </a:xfrm>
        </p:spPr>
        <p:txBody>
          <a:bodyPr vert="eaVert"/>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2D83FA58-8879-4983-A440-C235DF7DCAAE}" type="datetimeFigureOut">
              <a:rPr lang="de-AT" smtClean="0"/>
              <a:t>24.05.2024</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2B8BC00A-37F1-47D3-B0FA-902693AF8EE3}" type="slidenum">
              <a:rPr lang="de-AT" smtClean="0"/>
              <a:t>‹Nr.›</a:t>
            </a:fld>
            <a:endParaRPr lang="de-AT"/>
          </a:p>
        </p:txBody>
      </p:sp>
    </p:spTree>
    <p:extLst>
      <p:ext uri="{BB962C8B-B14F-4D97-AF65-F5344CB8AC3E}">
        <p14:creationId xmlns:p14="http://schemas.microsoft.com/office/powerpoint/2010/main" val="4138354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
    <p:spTree>
      <p:nvGrpSpPr>
        <p:cNvPr id="1" name=""/>
        <p:cNvGrpSpPr/>
        <p:nvPr/>
      </p:nvGrpSpPr>
      <p:grpSpPr>
        <a:xfrm>
          <a:off x="0" y="0"/>
          <a:ext cx="0" cy="0"/>
          <a:chOff x="0" y="0"/>
          <a:chExt cx="0" cy="0"/>
        </a:xfrm>
      </p:grpSpPr>
      <p:sp>
        <p:nvSpPr>
          <p:cNvPr id="2" name="Rectangle 6"/>
          <p:cNvSpPr/>
          <p:nvPr/>
        </p:nvSpPr>
        <p:spPr>
          <a:xfrm>
            <a:off x="2377" y="4800600"/>
            <a:ext cx="9141622" cy="342900"/>
          </a:xfrm>
          <a:prstGeom prst="rect">
            <a:avLst/>
          </a:prstGeom>
          <a:solidFill>
            <a:srgbClr val="82847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3" name="Rectangle 7"/>
          <p:cNvSpPr/>
          <p:nvPr/>
        </p:nvSpPr>
        <p:spPr>
          <a:xfrm>
            <a:off x="9" y="4750737"/>
            <a:ext cx="9141622" cy="48006"/>
          </a:xfrm>
          <a:prstGeom prst="rect">
            <a:avLst/>
          </a:prstGeom>
          <a:solidFill>
            <a:srgbClr val="ACADA8"/>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4" name="Title 1"/>
          <p:cNvSpPr txBox="1">
            <a:spLocks noGrp="1"/>
          </p:cNvSpPr>
          <p:nvPr>
            <p:ph type="title"/>
          </p:nvPr>
        </p:nvSpPr>
        <p:spPr>
          <a:xfrm>
            <a:off x="822960" y="569214"/>
            <a:ext cx="7543800" cy="2674620"/>
          </a:xfrm>
        </p:spPr>
        <p:txBody>
          <a:bodyPr/>
          <a:lstStyle>
            <a:lvl1pPr>
              <a:defRPr sz="6000">
                <a:solidFill>
                  <a:srgbClr val="262626"/>
                </a:solidFill>
              </a:defRPr>
            </a:lvl1pPr>
          </a:lstStyle>
          <a:p>
            <a:pPr lvl="0"/>
            <a:r>
              <a:rPr lang="de-DE"/>
              <a:t>Titelmasterformat durch Klicken bearbeiten</a:t>
            </a:r>
            <a:endParaRPr lang="en-US"/>
          </a:p>
        </p:txBody>
      </p:sp>
      <p:sp>
        <p:nvSpPr>
          <p:cNvPr id="5" name="Text Placeholder 2"/>
          <p:cNvSpPr txBox="1">
            <a:spLocks noGrp="1"/>
          </p:cNvSpPr>
          <p:nvPr>
            <p:ph type="body" idx="1"/>
          </p:nvPr>
        </p:nvSpPr>
        <p:spPr>
          <a:xfrm>
            <a:off x="822960" y="3339846"/>
            <a:ext cx="7543800" cy="857250"/>
          </a:xfrm>
        </p:spPr>
        <p:txBody>
          <a:bodyPr lIns="91440" rIns="91440"/>
          <a:lstStyle>
            <a:lvl1pPr marL="0" indent="0">
              <a:buNone/>
              <a:defRPr sz="1800" cap="all" spc="150">
                <a:solidFill>
                  <a:srgbClr val="514949"/>
                </a:solidFill>
                <a:latin typeface="Calibri Light"/>
              </a:defRPr>
            </a:lvl1pPr>
          </a:lstStyle>
          <a:p>
            <a:pPr lvl="0"/>
            <a:r>
              <a:rPr lang="de-DE"/>
              <a:t>Formatvorlagen des Textmasters bearbeiten</a:t>
            </a:r>
          </a:p>
        </p:txBody>
      </p:sp>
      <p:sp>
        <p:nvSpPr>
          <p:cNvPr id="6" name="Date Placeholder 3"/>
          <p:cNvSpPr txBox="1">
            <a:spLocks noGrp="1"/>
          </p:cNvSpPr>
          <p:nvPr>
            <p:ph type="dt" sz="half" idx="7"/>
          </p:nvPr>
        </p:nvSpPr>
        <p:spPr/>
        <p:txBody>
          <a:bodyPr/>
          <a:lstStyle>
            <a:lvl1pPr>
              <a:defRPr/>
            </a:lvl1pPr>
          </a:lstStyle>
          <a:p>
            <a:pPr lvl="0"/>
            <a:endParaRPr lang="de-AT"/>
          </a:p>
        </p:txBody>
      </p:sp>
      <p:sp>
        <p:nvSpPr>
          <p:cNvPr id="7" name="Footer Placeholder 4"/>
          <p:cNvSpPr txBox="1">
            <a:spLocks noGrp="1"/>
          </p:cNvSpPr>
          <p:nvPr>
            <p:ph type="ftr" sz="quarter" idx="9"/>
          </p:nvPr>
        </p:nvSpPr>
        <p:spPr/>
        <p:txBody>
          <a:bodyPr/>
          <a:lstStyle>
            <a:lvl1pPr>
              <a:defRPr/>
            </a:lvl1pPr>
          </a:lstStyle>
          <a:p>
            <a:pPr lvl="0"/>
            <a:endParaRPr lang="de-DE"/>
          </a:p>
        </p:txBody>
      </p:sp>
      <p:sp>
        <p:nvSpPr>
          <p:cNvPr id="8" name="Slide Number Placeholder 5"/>
          <p:cNvSpPr txBox="1">
            <a:spLocks noGrp="1"/>
          </p:cNvSpPr>
          <p:nvPr>
            <p:ph type="sldNum" sz="quarter" idx="8"/>
          </p:nvPr>
        </p:nvSpPr>
        <p:spPr/>
        <p:txBody>
          <a:bodyPr/>
          <a:lstStyle>
            <a:lvl1pPr>
              <a:defRPr/>
            </a:lvl1pPr>
          </a:lstStyle>
          <a:p>
            <a:pPr lvl="0"/>
            <a:fld id="{2FDF8987-1448-4E77-8582-E8DB5C19E7A7}" type="slidenum">
              <a:t>‹Nr.›</a:t>
            </a:fld>
            <a:endParaRPr lang="de-AT"/>
          </a:p>
        </p:txBody>
      </p:sp>
      <p:cxnSp>
        <p:nvCxnSpPr>
          <p:cNvPr id="9" name="Straight Connector 8"/>
          <p:cNvCxnSpPr/>
          <p:nvPr/>
        </p:nvCxnSpPr>
        <p:spPr>
          <a:xfrm>
            <a:off x="905740" y="3257550"/>
            <a:ext cx="7406640" cy="0"/>
          </a:xfrm>
          <a:prstGeom prst="straightConnector1">
            <a:avLst/>
          </a:prstGeom>
          <a:noFill/>
          <a:ln w="6345" cap="flat">
            <a:solidFill>
              <a:srgbClr val="7F7F7F"/>
            </a:solidFill>
            <a:prstDash val="solid"/>
            <a:miter/>
          </a:ln>
        </p:spPr>
      </p:cxnSp>
    </p:spTree>
    <p:extLst>
      <p:ext uri="{BB962C8B-B14F-4D97-AF65-F5344CB8AC3E}">
        <p14:creationId xmlns:p14="http://schemas.microsoft.com/office/powerpoint/2010/main" val="3247058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7"/>
          <p:cNvSpPr txBox="1">
            <a:spLocks noGrp="1"/>
          </p:cNvSpPr>
          <p:nvPr>
            <p:ph type="title"/>
          </p:nvPr>
        </p:nvSpPr>
        <p:spPr/>
        <p:txBody>
          <a:bodyPr/>
          <a:lstStyle>
            <a:lvl1pPr>
              <a:defRPr/>
            </a:lvl1pPr>
          </a:lstStyle>
          <a:p>
            <a:pPr lvl="0"/>
            <a:r>
              <a:rPr lang="de-DE"/>
              <a:t>Titelmasterformat durch Klicken bearbeiten</a:t>
            </a:r>
            <a:endParaRPr lang="en-US"/>
          </a:p>
        </p:txBody>
      </p:sp>
      <p:sp>
        <p:nvSpPr>
          <p:cNvPr id="3" name="Content Placeholder 2"/>
          <p:cNvSpPr txBox="1">
            <a:spLocks noGrp="1"/>
          </p:cNvSpPr>
          <p:nvPr>
            <p:ph idx="1"/>
          </p:nvPr>
        </p:nvSpPr>
        <p:spPr>
          <a:xfrm>
            <a:off x="822960" y="1384301"/>
            <a:ext cx="3703320" cy="3017520"/>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txBox="1">
            <a:spLocks noGrp="1"/>
          </p:cNvSpPr>
          <p:nvPr>
            <p:ph idx="2"/>
          </p:nvPr>
        </p:nvSpPr>
        <p:spPr>
          <a:xfrm>
            <a:off x="4663440" y="1384301"/>
            <a:ext cx="3703320" cy="3017520"/>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txBox="1">
            <a:spLocks noGrp="1"/>
          </p:cNvSpPr>
          <p:nvPr>
            <p:ph type="dt" sz="half" idx="7"/>
          </p:nvPr>
        </p:nvSpPr>
        <p:spPr/>
        <p:txBody>
          <a:bodyPr/>
          <a:lstStyle>
            <a:lvl1pPr>
              <a:defRPr/>
            </a:lvl1pPr>
          </a:lstStyle>
          <a:p>
            <a:pPr lvl="0"/>
            <a:endParaRPr lang="de-AT"/>
          </a:p>
        </p:txBody>
      </p:sp>
      <p:sp>
        <p:nvSpPr>
          <p:cNvPr id="6" name="Footer Placeholder 5"/>
          <p:cNvSpPr txBox="1">
            <a:spLocks noGrp="1"/>
          </p:cNvSpPr>
          <p:nvPr>
            <p:ph type="ftr" sz="quarter" idx="9"/>
          </p:nvPr>
        </p:nvSpPr>
        <p:spPr/>
        <p:txBody>
          <a:bodyPr/>
          <a:lstStyle>
            <a:lvl1pPr>
              <a:defRPr/>
            </a:lvl1pPr>
          </a:lstStyle>
          <a:p>
            <a:pPr lvl="0"/>
            <a:endParaRPr lang="de-DE"/>
          </a:p>
        </p:txBody>
      </p:sp>
      <p:sp>
        <p:nvSpPr>
          <p:cNvPr id="7" name="Slide Number Placeholder 6"/>
          <p:cNvSpPr txBox="1">
            <a:spLocks noGrp="1"/>
          </p:cNvSpPr>
          <p:nvPr>
            <p:ph type="sldNum" sz="quarter" idx="8"/>
          </p:nvPr>
        </p:nvSpPr>
        <p:spPr/>
        <p:txBody>
          <a:bodyPr/>
          <a:lstStyle>
            <a:lvl1pPr>
              <a:defRPr/>
            </a:lvl1pPr>
          </a:lstStyle>
          <a:p>
            <a:pPr lvl="0"/>
            <a:fld id="{BA272905-129B-4324-A86E-1AAD7CE01194}" type="slidenum">
              <a:t>‹Nr.›</a:t>
            </a:fld>
            <a:endParaRPr lang="de-AT"/>
          </a:p>
        </p:txBody>
      </p:sp>
    </p:spTree>
    <p:extLst>
      <p:ext uri="{BB962C8B-B14F-4D97-AF65-F5344CB8AC3E}">
        <p14:creationId xmlns:p14="http://schemas.microsoft.com/office/powerpoint/2010/main" val="3084038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9"/>
          <p:cNvSpPr txBox="1">
            <a:spLocks noGrp="1"/>
          </p:cNvSpPr>
          <p:nvPr>
            <p:ph type="title"/>
          </p:nvPr>
        </p:nvSpPr>
        <p:spPr/>
        <p:txBody>
          <a:bodyPr/>
          <a:lstStyle>
            <a:lvl1pPr>
              <a:defRPr/>
            </a:lvl1pPr>
          </a:lstStyle>
          <a:p>
            <a:pPr lvl="0"/>
            <a:r>
              <a:rPr lang="de-DE"/>
              <a:t>Titelmasterformat durch Klicken bearbeiten</a:t>
            </a:r>
            <a:endParaRPr lang="en-US"/>
          </a:p>
        </p:txBody>
      </p:sp>
      <p:sp>
        <p:nvSpPr>
          <p:cNvPr id="3" name="Text Placeholder 2"/>
          <p:cNvSpPr txBox="1">
            <a:spLocks noGrp="1"/>
          </p:cNvSpPr>
          <p:nvPr>
            <p:ph type="body" idx="1"/>
          </p:nvPr>
        </p:nvSpPr>
        <p:spPr>
          <a:xfrm>
            <a:off x="822960" y="1384538"/>
            <a:ext cx="3703320" cy="552215"/>
          </a:xfrm>
        </p:spPr>
        <p:txBody>
          <a:bodyPr lIns="91440" rIns="91440" anchor="ctr"/>
          <a:lstStyle>
            <a:lvl1pPr marL="0" indent="0">
              <a:buNone/>
              <a:defRPr cap="all">
                <a:solidFill>
                  <a:srgbClr val="514949"/>
                </a:solidFill>
              </a:defRPr>
            </a:lvl1pPr>
          </a:lstStyle>
          <a:p>
            <a:pPr lvl="0"/>
            <a:r>
              <a:rPr lang="de-DE"/>
              <a:t>Formatvorlagen des Textmasters bearbeiten</a:t>
            </a:r>
          </a:p>
        </p:txBody>
      </p:sp>
      <p:sp>
        <p:nvSpPr>
          <p:cNvPr id="4" name="Content Placeholder 3"/>
          <p:cNvSpPr txBox="1">
            <a:spLocks noGrp="1"/>
          </p:cNvSpPr>
          <p:nvPr>
            <p:ph idx="2"/>
          </p:nvPr>
        </p:nvSpPr>
        <p:spPr>
          <a:xfrm>
            <a:off x="822960" y="1936754"/>
            <a:ext cx="3703320" cy="2533646"/>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txBox="1">
            <a:spLocks noGrp="1"/>
          </p:cNvSpPr>
          <p:nvPr>
            <p:ph type="body" idx="3"/>
          </p:nvPr>
        </p:nvSpPr>
        <p:spPr>
          <a:xfrm>
            <a:off x="4663440" y="1384538"/>
            <a:ext cx="3703320" cy="552215"/>
          </a:xfrm>
        </p:spPr>
        <p:txBody>
          <a:bodyPr lIns="91440" rIns="91440" anchor="ctr"/>
          <a:lstStyle>
            <a:lvl1pPr marL="0" indent="0">
              <a:buNone/>
              <a:defRPr cap="all">
                <a:solidFill>
                  <a:srgbClr val="514949"/>
                </a:solidFill>
              </a:defRPr>
            </a:lvl1pPr>
          </a:lstStyle>
          <a:p>
            <a:pPr lvl="0"/>
            <a:r>
              <a:rPr lang="de-DE"/>
              <a:t>Formatvorlagen des Textmasters bearbeiten</a:t>
            </a:r>
          </a:p>
        </p:txBody>
      </p:sp>
      <p:sp>
        <p:nvSpPr>
          <p:cNvPr id="6" name="Content Placeholder 5"/>
          <p:cNvSpPr txBox="1">
            <a:spLocks noGrp="1"/>
          </p:cNvSpPr>
          <p:nvPr>
            <p:ph idx="4"/>
          </p:nvPr>
        </p:nvSpPr>
        <p:spPr>
          <a:xfrm>
            <a:off x="4663440" y="1936754"/>
            <a:ext cx="3703320" cy="2533646"/>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txBox="1">
            <a:spLocks noGrp="1"/>
          </p:cNvSpPr>
          <p:nvPr>
            <p:ph type="dt" sz="half" idx="7"/>
          </p:nvPr>
        </p:nvSpPr>
        <p:spPr/>
        <p:txBody>
          <a:bodyPr/>
          <a:lstStyle>
            <a:lvl1pPr>
              <a:defRPr/>
            </a:lvl1pPr>
          </a:lstStyle>
          <a:p>
            <a:pPr lvl="0"/>
            <a:endParaRPr lang="de-AT"/>
          </a:p>
        </p:txBody>
      </p:sp>
      <p:sp>
        <p:nvSpPr>
          <p:cNvPr id="8" name="Footer Placeholder 7"/>
          <p:cNvSpPr txBox="1">
            <a:spLocks noGrp="1"/>
          </p:cNvSpPr>
          <p:nvPr>
            <p:ph type="ftr" sz="quarter" idx="9"/>
          </p:nvPr>
        </p:nvSpPr>
        <p:spPr/>
        <p:txBody>
          <a:bodyPr/>
          <a:lstStyle>
            <a:lvl1pPr>
              <a:defRPr/>
            </a:lvl1pPr>
          </a:lstStyle>
          <a:p>
            <a:pPr lvl="0"/>
            <a:endParaRPr lang="de-DE"/>
          </a:p>
        </p:txBody>
      </p:sp>
      <p:sp>
        <p:nvSpPr>
          <p:cNvPr id="9" name="Slide Number Placeholder 8"/>
          <p:cNvSpPr txBox="1">
            <a:spLocks noGrp="1"/>
          </p:cNvSpPr>
          <p:nvPr>
            <p:ph type="sldNum" sz="quarter" idx="8"/>
          </p:nvPr>
        </p:nvSpPr>
        <p:spPr/>
        <p:txBody>
          <a:bodyPr/>
          <a:lstStyle>
            <a:lvl1pPr>
              <a:defRPr/>
            </a:lvl1pPr>
          </a:lstStyle>
          <a:p>
            <a:pPr lvl="0"/>
            <a:fld id="{0E507C0B-F0A5-42C1-A74A-0D146AA3B5A4}" type="slidenum">
              <a:t>‹Nr.›</a:t>
            </a:fld>
            <a:endParaRPr lang="de-AT"/>
          </a:p>
        </p:txBody>
      </p:sp>
    </p:spTree>
    <p:extLst>
      <p:ext uri="{BB962C8B-B14F-4D97-AF65-F5344CB8AC3E}">
        <p14:creationId xmlns:p14="http://schemas.microsoft.com/office/powerpoint/2010/main" val="22947331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de-DE"/>
              <a:t>Titelmasterformat durch Klicken bearbeiten</a:t>
            </a:r>
            <a:endParaRPr lang="en-US"/>
          </a:p>
        </p:txBody>
      </p:sp>
      <p:sp>
        <p:nvSpPr>
          <p:cNvPr id="3" name="Date Placeholder 2"/>
          <p:cNvSpPr txBox="1">
            <a:spLocks noGrp="1"/>
          </p:cNvSpPr>
          <p:nvPr>
            <p:ph type="dt" sz="half" idx="7"/>
          </p:nvPr>
        </p:nvSpPr>
        <p:spPr/>
        <p:txBody>
          <a:bodyPr/>
          <a:lstStyle>
            <a:lvl1pPr>
              <a:defRPr/>
            </a:lvl1pPr>
          </a:lstStyle>
          <a:p>
            <a:pPr lvl="0"/>
            <a:endParaRPr lang="de-AT"/>
          </a:p>
        </p:txBody>
      </p:sp>
      <p:sp>
        <p:nvSpPr>
          <p:cNvPr id="4" name="Footer Placeholder 3"/>
          <p:cNvSpPr txBox="1">
            <a:spLocks noGrp="1"/>
          </p:cNvSpPr>
          <p:nvPr>
            <p:ph type="ftr" sz="quarter" idx="9"/>
          </p:nvPr>
        </p:nvSpPr>
        <p:spPr/>
        <p:txBody>
          <a:bodyPr/>
          <a:lstStyle>
            <a:lvl1pPr>
              <a:defRPr/>
            </a:lvl1pPr>
          </a:lstStyle>
          <a:p>
            <a:pPr lvl="0"/>
            <a:endParaRPr lang="de-DE"/>
          </a:p>
        </p:txBody>
      </p:sp>
      <p:sp>
        <p:nvSpPr>
          <p:cNvPr id="5" name="Slide Number Placeholder 4"/>
          <p:cNvSpPr txBox="1">
            <a:spLocks noGrp="1"/>
          </p:cNvSpPr>
          <p:nvPr>
            <p:ph type="sldNum" sz="quarter" idx="8"/>
          </p:nvPr>
        </p:nvSpPr>
        <p:spPr/>
        <p:txBody>
          <a:bodyPr/>
          <a:lstStyle>
            <a:lvl1pPr>
              <a:defRPr/>
            </a:lvl1pPr>
          </a:lstStyle>
          <a:p>
            <a:pPr lvl="0"/>
            <a:fld id="{A4688EC6-C5E5-4615-9BEA-B83358247D5D}" type="slidenum">
              <a:t>‹Nr.›</a:t>
            </a:fld>
            <a:endParaRPr lang="de-AT"/>
          </a:p>
        </p:txBody>
      </p:sp>
    </p:spTree>
    <p:extLst>
      <p:ext uri="{BB962C8B-B14F-4D97-AF65-F5344CB8AC3E}">
        <p14:creationId xmlns:p14="http://schemas.microsoft.com/office/powerpoint/2010/main" val="1212672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Rectangle 4"/>
          <p:cNvSpPr/>
          <p:nvPr/>
        </p:nvSpPr>
        <p:spPr>
          <a:xfrm>
            <a:off x="2377" y="4800600"/>
            <a:ext cx="9141622" cy="342900"/>
          </a:xfrm>
          <a:prstGeom prst="rect">
            <a:avLst/>
          </a:prstGeom>
          <a:solidFill>
            <a:srgbClr val="82847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3" name="Rectangle 5"/>
          <p:cNvSpPr/>
          <p:nvPr/>
        </p:nvSpPr>
        <p:spPr>
          <a:xfrm>
            <a:off x="9" y="4750737"/>
            <a:ext cx="9141622" cy="48006"/>
          </a:xfrm>
          <a:prstGeom prst="rect">
            <a:avLst/>
          </a:prstGeom>
          <a:solidFill>
            <a:srgbClr val="ACADA8"/>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4" name="Date Placeholder 6"/>
          <p:cNvSpPr txBox="1">
            <a:spLocks noGrp="1"/>
          </p:cNvSpPr>
          <p:nvPr>
            <p:ph type="dt" sz="half" idx="7"/>
          </p:nvPr>
        </p:nvSpPr>
        <p:spPr/>
        <p:txBody>
          <a:bodyPr/>
          <a:lstStyle>
            <a:lvl1pPr>
              <a:defRPr/>
            </a:lvl1pPr>
          </a:lstStyle>
          <a:p>
            <a:pPr lvl="0"/>
            <a:endParaRPr lang="de-AT"/>
          </a:p>
        </p:txBody>
      </p:sp>
      <p:sp>
        <p:nvSpPr>
          <p:cNvPr id="5" name="Footer Placeholder 7"/>
          <p:cNvSpPr txBox="1">
            <a:spLocks noGrp="1"/>
          </p:cNvSpPr>
          <p:nvPr>
            <p:ph type="ftr" sz="quarter" idx="9"/>
          </p:nvPr>
        </p:nvSpPr>
        <p:spPr/>
        <p:txBody>
          <a:bodyPr/>
          <a:lstStyle>
            <a:lvl1pPr>
              <a:defRPr/>
            </a:lvl1pPr>
          </a:lstStyle>
          <a:p>
            <a:pPr lvl="0"/>
            <a:endParaRPr lang="de-DE"/>
          </a:p>
        </p:txBody>
      </p:sp>
      <p:sp>
        <p:nvSpPr>
          <p:cNvPr id="6" name="Slide Number Placeholder 8"/>
          <p:cNvSpPr txBox="1">
            <a:spLocks noGrp="1"/>
          </p:cNvSpPr>
          <p:nvPr>
            <p:ph type="sldNum" sz="quarter" idx="8"/>
          </p:nvPr>
        </p:nvSpPr>
        <p:spPr/>
        <p:txBody>
          <a:bodyPr/>
          <a:lstStyle>
            <a:lvl1pPr>
              <a:defRPr/>
            </a:lvl1pPr>
          </a:lstStyle>
          <a:p>
            <a:pPr lvl="0"/>
            <a:fld id="{DC807AFD-5774-46AD-AB9C-C6C442E60D97}" type="slidenum">
              <a:t>‹Nr.›</a:t>
            </a:fld>
            <a:endParaRPr lang="de-AT"/>
          </a:p>
        </p:txBody>
      </p:sp>
    </p:spTree>
    <p:extLst>
      <p:ext uri="{BB962C8B-B14F-4D97-AF65-F5344CB8AC3E}">
        <p14:creationId xmlns:p14="http://schemas.microsoft.com/office/powerpoint/2010/main" val="2938204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Rectangle 7"/>
          <p:cNvSpPr/>
          <p:nvPr/>
        </p:nvSpPr>
        <p:spPr>
          <a:xfrm>
            <a:off x="9" y="0"/>
            <a:ext cx="3038094" cy="5143499"/>
          </a:xfrm>
          <a:prstGeom prst="rect">
            <a:avLst/>
          </a:prstGeom>
          <a:solidFill>
            <a:srgbClr val="82847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3" name="Rectangle 8"/>
          <p:cNvSpPr/>
          <p:nvPr/>
        </p:nvSpPr>
        <p:spPr>
          <a:xfrm>
            <a:off x="3030056" y="0"/>
            <a:ext cx="48006" cy="5143499"/>
          </a:xfrm>
          <a:prstGeom prst="rect">
            <a:avLst/>
          </a:prstGeom>
          <a:solidFill>
            <a:srgbClr val="ACADA8"/>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4" name="Title 1"/>
          <p:cNvSpPr txBox="1">
            <a:spLocks noGrp="1"/>
          </p:cNvSpPr>
          <p:nvPr>
            <p:ph type="title"/>
          </p:nvPr>
        </p:nvSpPr>
        <p:spPr>
          <a:xfrm>
            <a:off x="342900" y="445770"/>
            <a:ext cx="2400300" cy="1714500"/>
          </a:xfrm>
        </p:spPr>
        <p:txBody>
          <a:bodyPr/>
          <a:lstStyle>
            <a:lvl1pPr>
              <a:defRPr sz="2700">
                <a:solidFill>
                  <a:srgbClr val="FFFFFF"/>
                </a:solidFill>
              </a:defRPr>
            </a:lvl1pPr>
          </a:lstStyle>
          <a:p>
            <a:pPr lvl="0"/>
            <a:r>
              <a:rPr lang="de-DE"/>
              <a:t>Titelmasterformat durch Klicken bearbeiten</a:t>
            </a:r>
            <a:endParaRPr lang="en-US"/>
          </a:p>
        </p:txBody>
      </p:sp>
      <p:sp>
        <p:nvSpPr>
          <p:cNvPr id="5" name="Content Placeholder 2"/>
          <p:cNvSpPr txBox="1">
            <a:spLocks noGrp="1"/>
          </p:cNvSpPr>
          <p:nvPr>
            <p:ph idx="1"/>
          </p:nvPr>
        </p:nvSpPr>
        <p:spPr>
          <a:xfrm>
            <a:off x="3600450" y="548640"/>
            <a:ext cx="4869179" cy="3943349"/>
          </a:xfrm>
        </p:spPr>
        <p:txBody>
          <a:bodyPr/>
          <a:lstStyle>
            <a:lvl1pPr>
              <a:defRPr/>
            </a:lvl1pPr>
            <a:lvl2pPr>
              <a:defRPr/>
            </a:lvl2pPr>
            <a:lvl3pPr>
              <a:defRPr/>
            </a:lvl3pPr>
            <a:lvl4pPr>
              <a:defRPr/>
            </a:lvl4pPr>
            <a:lvl5pPr>
              <a:defRPr/>
            </a:lvl5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Text Placeholder 3"/>
          <p:cNvSpPr txBox="1">
            <a:spLocks noGrp="1"/>
          </p:cNvSpPr>
          <p:nvPr>
            <p:ph type="body" idx="2"/>
          </p:nvPr>
        </p:nvSpPr>
        <p:spPr>
          <a:xfrm>
            <a:off x="342900" y="2194560"/>
            <a:ext cx="2400300" cy="2534341"/>
          </a:xfrm>
        </p:spPr>
        <p:txBody>
          <a:bodyPr lIns="91440" rIns="91440"/>
          <a:lstStyle>
            <a:lvl1pPr marL="0" indent="0">
              <a:buNone/>
              <a:defRPr sz="1125">
                <a:solidFill>
                  <a:srgbClr val="FFFFFF"/>
                </a:solidFill>
              </a:defRPr>
            </a:lvl1pPr>
          </a:lstStyle>
          <a:p>
            <a:pPr lvl="0"/>
            <a:r>
              <a:rPr lang="de-DE"/>
              <a:t>Formatvorlagen des Textmasters bearbeiten</a:t>
            </a:r>
          </a:p>
        </p:txBody>
      </p:sp>
      <p:sp>
        <p:nvSpPr>
          <p:cNvPr id="7" name="Date Placeholder 4"/>
          <p:cNvSpPr txBox="1">
            <a:spLocks noGrp="1"/>
          </p:cNvSpPr>
          <p:nvPr>
            <p:ph type="dt" sz="half" idx="7"/>
          </p:nvPr>
        </p:nvSpPr>
        <p:spPr>
          <a:xfrm>
            <a:off x="349136" y="4844838"/>
            <a:ext cx="1963884" cy="273844"/>
          </a:xfrm>
        </p:spPr>
        <p:txBody>
          <a:bodyPr/>
          <a:lstStyle>
            <a:lvl1pPr>
              <a:defRPr/>
            </a:lvl1pPr>
          </a:lstStyle>
          <a:p>
            <a:pPr lvl="0"/>
            <a:endParaRPr lang="de-AT"/>
          </a:p>
        </p:txBody>
      </p:sp>
      <p:sp>
        <p:nvSpPr>
          <p:cNvPr id="8" name="Footer Placeholder 5"/>
          <p:cNvSpPr txBox="1">
            <a:spLocks noGrp="1"/>
          </p:cNvSpPr>
          <p:nvPr>
            <p:ph type="ftr" sz="quarter" idx="9"/>
          </p:nvPr>
        </p:nvSpPr>
        <p:spPr>
          <a:xfrm>
            <a:off x="3600450" y="4844838"/>
            <a:ext cx="3486149" cy="273844"/>
          </a:xfrm>
        </p:spPr>
        <p:txBody>
          <a:bodyPr anchorCtr="0"/>
          <a:lstStyle>
            <a:lvl1pPr algn="l">
              <a:defRPr>
                <a:solidFill>
                  <a:srgbClr val="514949"/>
                </a:solidFill>
              </a:defRPr>
            </a:lvl1pPr>
          </a:lstStyle>
          <a:p>
            <a:pPr lvl="0"/>
            <a:endParaRPr lang="de-DE"/>
          </a:p>
        </p:txBody>
      </p:sp>
      <p:sp>
        <p:nvSpPr>
          <p:cNvPr id="9" name="Slide Number Placeholder 6"/>
          <p:cNvSpPr txBox="1">
            <a:spLocks noGrp="1"/>
          </p:cNvSpPr>
          <p:nvPr>
            <p:ph type="sldNum" sz="quarter" idx="8"/>
          </p:nvPr>
        </p:nvSpPr>
        <p:spPr/>
        <p:txBody>
          <a:bodyPr/>
          <a:lstStyle>
            <a:lvl1pPr>
              <a:defRPr>
                <a:solidFill>
                  <a:srgbClr val="514949"/>
                </a:solidFill>
              </a:defRPr>
            </a:lvl1pPr>
          </a:lstStyle>
          <a:p>
            <a:pPr lvl="0"/>
            <a:fld id="{B996BCFA-8710-4ACF-A9C4-0C77E7932080}" type="slidenum">
              <a:t>‹Nr.›</a:t>
            </a:fld>
            <a:endParaRPr lang="de-AT"/>
          </a:p>
        </p:txBody>
      </p:sp>
    </p:spTree>
    <p:extLst>
      <p:ext uri="{BB962C8B-B14F-4D97-AF65-F5344CB8AC3E}">
        <p14:creationId xmlns:p14="http://schemas.microsoft.com/office/powerpoint/2010/main" val="1408277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Rectangle 7"/>
          <p:cNvSpPr/>
          <p:nvPr/>
        </p:nvSpPr>
        <p:spPr>
          <a:xfrm>
            <a:off x="0" y="3714749"/>
            <a:ext cx="9141622" cy="1428750"/>
          </a:xfrm>
          <a:prstGeom prst="rect">
            <a:avLst/>
          </a:prstGeom>
          <a:solidFill>
            <a:srgbClr val="82847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3" name="Rectangle 8"/>
          <p:cNvSpPr/>
          <p:nvPr/>
        </p:nvSpPr>
        <p:spPr>
          <a:xfrm>
            <a:off x="9" y="3686303"/>
            <a:ext cx="9141622" cy="48006"/>
          </a:xfrm>
          <a:prstGeom prst="rect">
            <a:avLst/>
          </a:prstGeom>
          <a:solidFill>
            <a:srgbClr val="ACADA8"/>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4" name="Title 1"/>
          <p:cNvSpPr txBox="1">
            <a:spLocks noGrp="1"/>
          </p:cNvSpPr>
          <p:nvPr>
            <p:ph type="title"/>
          </p:nvPr>
        </p:nvSpPr>
        <p:spPr>
          <a:xfrm>
            <a:off x="822960" y="3806189"/>
            <a:ext cx="7585231" cy="617220"/>
          </a:xfrm>
        </p:spPr>
        <p:txBody>
          <a:bodyPr tIns="0" bIns="0">
            <a:noAutofit/>
          </a:bodyPr>
          <a:lstStyle>
            <a:lvl1pPr>
              <a:defRPr sz="2700">
                <a:solidFill>
                  <a:srgbClr val="FFFFFF"/>
                </a:solidFill>
              </a:defRPr>
            </a:lvl1pPr>
          </a:lstStyle>
          <a:p>
            <a:pPr lvl="0"/>
            <a:r>
              <a:rPr lang="de-DE"/>
              <a:t>Titelmasterformat durch Klicken bearbeiten</a:t>
            </a:r>
            <a:endParaRPr lang="en-US"/>
          </a:p>
        </p:txBody>
      </p:sp>
      <p:sp>
        <p:nvSpPr>
          <p:cNvPr id="5" name="Picture Placeholder 2"/>
          <p:cNvSpPr txBox="1">
            <a:spLocks noGrp="1"/>
          </p:cNvSpPr>
          <p:nvPr>
            <p:ph type="pic" idx="1"/>
          </p:nvPr>
        </p:nvSpPr>
        <p:spPr>
          <a:xfrm>
            <a:off x="9" y="0"/>
            <a:ext cx="9143990" cy="3686303"/>
          </a:xfrm>
          <a:solidFill>
            <a:srgbClr val="CDCDC3"/>
          </a:solidFill>
        </p:spPr>
        <p:txBody>
          <a:bodyPr lIns="457200" tIns="457200"/>
          <a:lstStyle>
            <a:lvl1pPr marL="0" indent="0">
              <a:buNone/>
              <a:defRPr sz="2400"/>
            </a:lvl1pPr>
          </a:lstStyle>
          <a:p>
            <a:pPr lvl="0"/>
            <a:r>
              <a:rPr lang="de-DE"/>
              <a:t>Bild durch Klicken auf Symbol hinzufügen</a:t>
            </a:r>
            <a:endParaRPr lang="en-US"/>
          </a:p>
        </p:txBody>
      </p:sp>
      <p:sp>
        <p:nvSpPr>
          <p:cNvPr id="6" name="Text Placeholder 3"/>
          <p:cNvSpPr txBox="1">
            <a:spLocks noGrp="1"/>
          </p:cNvSpPr>
          <p:nvPr>
            <p:ph type="body" idx="2"/>
          </p:nvPr>
        </p:nvSpPr>
        <p:spPr>
          <a:xfrm>
            <a:off x="822960" y="4430268"/>
            <a:ext cx="7584948" cy="445770"/>
          </a:xfrm>
        </p:spPr>
        <p:txBody>
          <a:bodyPr lIns="91440" tIns="0" rIns="91440" bIns="0"/>
          <a:lstStyle>
            <a:lvl1pPr marL="0" indent="0">
              <a:spcBef>
                <a:spcPts val="0"/>
              </a:spcBef>
              <a:spcAft>
                <a:spcPts val="450"/>
              </a:spcAft>
              <a:buNone/>
              <a:defRPr sz="1125">
                <a:solidFill>
                  <a:srgbClr val="FFFFFF"/>
                </a:solidFill>
              </a:defRPr>
            </a:lvl1pPr>
          </a:lstStyle>
          <a:p>
            <a:pPr lvl="0"/>
            <a:r>
              <a:rPr lang="de-DE"/>
              <a:t>Formatvorlagen des Textmasters bearbeiten</a:t>
            </a:r>
          </a:p>
        </p:txBody>
      </p:sp>
      <p:sp>
        <p:nvSpPr>
          <p:cNvPr id="7" name="Date Placeholder 4"/>
          <p:cNvSpPr txBox="1">
            <a:spLocks noGrp="1"/>
          </p:cNvSpPr>
          <p:nvPr>
            <p:ph type="dt" sz="half" idx="7"/>
          </p:nvPr>
        </p:nvSpPr>
        <p:spPr/>
        <p:txBody>
          <a:bodyPr/>
          <a:lstStyle>
            <a:lvl1pPr>
              <a:defRPr/>
            </a:lvl1pPr>
          </a:lstStyle>
          <a:p>
            <a:pPr lvl="0"/>
            <a:endParaRPr lang="de-AT"/>
          </a:p>
        </p:txBody>
      </p:sp>
      <p:sp>
        <p:nvSpPr>
          <p:cNvPr id="8" name="Footer Placeholder 5"/>
          <p:cNvSpPr txBox="1">
            <a:spLocks noGrp="1"/>
          </p:cNvSpPr>
          <p:nvPr>
            <p:ph type="ftr" sz="quarter" idx="9"/>
          </p:nvPr>
        </p:nvSpPr>
        <p:spPr/>
        <p:txBody>
          <a:bodyPr/>
          <a:lstStyle>
            <a:lvl1pPr>
              <a:defRPr/>
            </a:lvl1pPr>
          </a:lstStyle>
          <a:p>
            <a:pPr lvl="0"/>
            <a:endParaRPr lang="de-DE"/>
          </a:p>
        </p:txBody>
      </p:sp>
      <p:sp>
        <p:nvSpPr>
          <p:cNvPr id="9" name="Slide Number Placeholder 6"/>
          <p:cNvSpPr txBox="1">
            <a:spLocks noGrp="1"/>
          </p:cNvSpPr>
          <p:nvPr>
            <p:ph type="sldNum" sz="quarter" idx="8"/>
          </p:nvPr>
        </p:nvSpPr>
        <p:spPr/>
        <p:txBody>
          <a:bodyPr/>
          <a:lstStyle>
            <a:lvl1pPr>
              <a:defRPr/>
            </a:lvl1pPr>
          </a:lstStyle>
          <a:p>
            <a:pPr lvl="0"/>
            <a:fld id="{19971E3C-B6B3-44F5-9BDF-A4C26C7C6FFB}" type="slidenum">
              <a:t>‹Nr.›</a:t>
            </a:fld>
            <a:endParaRPr lang="de-AT"/>
          </a:p>
        </p:txBody>
      </p:sp>
    </p:spTree>
    <p:extLst>
      <p:ext uri="{BB962C8B-B14F-4D97-AF65-F5344CB8AC3E}">
        <p14:creationId xmlns:p14="http://schemas.microsoft.com/office/powerpoint/2010/main" val="2200518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1E1DB"/>
        </a:solidFill>
        <a:effectLst/>
      </p:bgPr>
    </p:bg>
    <p:spTree>
      <p:nvGrpSpPr>
        <p:cNvPr id="1" name=""/>
        <p:cNvGrpSpPr/>
        <p:nvPr/>
      </p:nvGrpSpPr>
      <p:grpSpPr>
        <a:xfrm>
          <a:off x="0" y="0"/>
          <a:ext cx="0" cy="0"/>
          <a:chOff x="0" y="0"/>
          <a:chExt cx="0" cy="0"/>
        </a:xfrm>
      </p:grpSpPr>
      <p:sp>
        <p:nvSpPr>
          <p:cNvPr id="2" name="Rectangle 6"/>
          <p:cNvSpPr/>
          <p:nvPr/>
        </p:nvSpPr>
        <p:spPr>
          <a:xfrm>
            <a:off x="0" y="4800600"/>
            <a:ext cx="9144000" cy="342900"/>
          </a:xfrm>
          <a:prstGeom prst="rect">
            <a:avLst/>
          </a:prstGeom>
          <a:solidFill>
            <a:srgbClr val="82847C"/>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3" name="Rectangle 8"/>
          <p:cNvSpPr/>
          <p:nvPr/>
        </p:nvSpPr>
        <p:spPr>
          <a:xfrm>
            <a:off x="9" y="4750737"/>
            <a:ext cx="9143990" cy="49862"/>
          </a:xfrm>
          <a:prstGeom prst="rect">
            <a:avLst/>
          </a:prstGeom>
          <a:solidFill>
            <a:srgbClr val="ACADA8"/>
          </a:solidFill>
          <a:ln cap="flat">
            <a:noFill/>
            <a:prstDash val="solid"/>
          </a:ln>
        </p:spPr>
        <p:txBody>
          <a:bodyPr vert="horz" wrap="square" lIns="0" tIns="0" rIns="0" bIns="0" anchor="t" anchorCtr="0"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de-DE" sz="1800" b="0" i="0" u="none" strike="noStrike" kern="1200" cap="none" spc="0" baseline="0">
              <a:solidFill>
                <a:srgbClr val="000000"/>
              </a:solidFill>
              <a:uFillTx/>
              <a:latin typeface="Calibri"/>
            </a:endParaRPr>
          </a:p>
        </p:txBody>
      </p:sp>
      <p:sp>
        <p:nvSpPr>
          <p:cNvPr id="4" name="Title Placeholder 1"/>
          <p:cNvSpPr txBox="1">
            <a:spLocks noGrp="1"/>
          </p:cNvSpPr>
          <p:nvPr>
            <p:ph type="title"/>
          </p:nvPr>
        </p:nvSpPr>
        <p:spPr>
          <a:xfrm>
            <a:off x="822960" y="214957"/>
            <a:ext cx="7543800" cy="1088071"/>
          </a:xfrm>
          <a:prstGeom prst="rect">
            <a:avLst/>
          </a:prstGeom>
          <a:noFill/>
          <a:ln>
            <a:noFill/>
          </a:ln>
        </p:spPr>
        <p:txBody>
          <a:bodyPr vert="horz" wrap="square" lIns="91440" tIns="45720" rIns="91440" bIns="45720" anchor="b" anchorCtr="0" compatLnSpc="1">
            <a:normAutofit/>
          </a:bodyPr>
          <a:lstStyle/>
          <a:p>
            <a:pPr lvl="0"/>
            <a:r>
              <a:rPr lang="de-DE"/>
              <a:t>Titelmasterformat durch Klicken bearbeiten</a:t>
            </a:r>
            <a:endParaRPr lang="en-US"/>
          </a:p>
        </p:txBody>
      </p:sp>
      <p:sp>
        <p:nvSpPr>
          <p:cNvPr id="5" name="Text Placeholder 2"/>
          <p:cNvSpPr txBox="1">
            <a:spLocks noGrp="1"/>
          </p:cNvSpPr>
          <p:nvPr>
            <p:ph type="body" idx="1"/>
          </p:nvPr>
        </p:nvSpPr>
        <p:spPr>
          <a:xfrm>
            <a:off x="822960" y="1384301"/>
            <a:ext cx="7543800" cy="3017520"/>
          </a:xfrm>
          <a:prstGeom prst="rect">
            <a:avLst/>
          </a:prstGeom>
          <a:noFill/>
          <a:ln>
            <a:noFill/>
          </a:ln>
        </p:spPr>
        <p:txBody>
          <a:bodyPr vert="horz" wrap="square" lIns="0" tIns="45720" rIns="0" bIns="45720" anchor="t" anchorCtr="0" compatLnSpc="1">
            <a:normAutofit/>
          </a:body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Date Placeholder 3"/>
          <p:cNvSpPr txBox="1">
            <a:spLocks noGrp="1"/>
          </p:cNvSpPr>
          <p:nvPr>
            <p:ph type="dt" sz="half" idx="2"/>
          </p:nvPr>
        </p:nvSpPr>
        <p:spPr>
          <a:xfrm>
            <a:off x="822960" y="4844838"/>
            <a:ext cx="1854202" cy="273844"/>
          </a:xfrm>
          <a:prstGeom prst="rect">
            <a:avLst/>
          </a:prstGeom>
          <a:noFill/>
          <a:ln>
            <a:noFill/>
          </a:ln>
        </p:spPr>
        <p:txBody>
          <a:bodyPr vert="horz" wrap="square" lIns="91440" tIns="45720" rIns="91440" bIns="45720" anchor="ctr" anchorCtr="0" compatLnSpc="1">
            <a:noAutofit/>
          </a:bodyPr>
          <a:lstStyle>
            <a:lvl1pPr marL="0" marR="0" lvl="0" indent="0" algn="l" defTabSz="457200" rtl="0" fontAlgn="auto" hangingPunct="1">
              <a:lnSpc>
                <a:spcPct val="100000"/>
              </a:lnSpc>
              <a:spcBef>
                <a:spcPts val="0"/>
              </a:spcBef>
              <a:spcAft>
                <a:spcPts val="0"/>
              </a:spcAft>
              <a:buNone/>
              <a:tabLst/>
              <a:defRPr lang="de-AT" sz="675" b="0" i="0" u="none" strike="noStrike" kern="1200" cap="none" spc="0" baseline="0">
                <a:solidFill>
                  <a:srgbClr val="FFFFFF"/>
                </a:solidFill>
                <a:uFillTx/>
                <a:latin typeface="Calibri"/>
              </a:defRPr>
            </a:lvl1pPr>
          </a:lstStyle>
          <a:p>
            <a:pPr lvl="0"/>
            <a:endParaRPr lang="de-AT"/>
          </a:p>
        </p:txBody>
      </p:sp>
      <p:sp>
        <p:nvSpPr>
          <p:cNvPr id="7" name="Footer Placeholder 4"/>
          <p:cNvSpPr txBox="1">
            <a:spLocks noGrp="1"/>
          </p:cNvSpPr>
          <p:nvPr>
            <p:ph type="ftr" sz="quarter" idx="3"/>
          </p:nvPr>
        </p:nvSpPr>
        <p:spPr>
          <a:xfrm>
            <a:off x="2764642" y="4844838"/>
            <a:ext cx="3617101" cy="273844"/>
          </a:xfrm>
          <a:prstGeom prst="rect">
            <a:avLst/>
          </a:prstGeom>
          <a:noFill/>
          <a:ln>
            <a:noFill/>
          </a:ln>
        </p:spPr>
        <p:txBody>
          <a:bodyPr vert="horz" wrap="square" lIns="91440" tIns="45720" rIns="91440" bIns="45720" anchor="ctr" anchorCtr="1" compatLnSpc="1">
            <a:noAutofit/>
          </a:bodyPr>
          <a:lstStyle>
            <a:lvl1pPr marL="0" marR="0" lvl="0" indent="0" algn="ctr" defTabSz="457200" rtl="0" fontAlgn="auto" hangingPunct="1">
              <a:lnSpc>
                <a:spcPct val="100000"/>
              </a:lnSpc>
              <a:spcBef>
                <a:spcPts val="0"/>
              </a:spcBef>
              <a:spcAft>
                <a:spcPts val="0"/>
              </a:spcAft>
              <a:buNone/>
              <a:tabLst/>
              <a:defRPr lang="de-DE" sz="675" b="0" i="0" u="none" strike="noStrike" kern="1200" cap="all" spc="0" baseline="0">
                <a:solidFill>
                  <a:srgbClr val="FFFFFF"/>
                </a:solidFill>
                <a:uFillTx/>
                <a:latin typeface="Calibri"/>
              </a:defRPr>
            </a:lvl1pPr>
          </a:lstStyle>
          <a:p>
            <a:pPr lvl="0"/>
            <a:endParaRPr lang="de-DE"/>
          </a:p>
        </p:txBody>
      </p:sp>
      <p:sp>
        <p:nvSpPr>
          <p:cNvPr id="8" name="Slide Number Placeholder 5"/>
          <p:cNvSpPr txBox="1">
            <a:spLocks noGrp="1"/>
          </p:cNvSpPr>
          <p:nvPr>
            <p:ph type="sldNum" sz="quarter" idx="4"/>
          </p:nvPr>
        </p:nvSpPr>
        <p:spPr>
          <a:xfrm>
            <a:off x="7425339" y="4844838"/>
            <a:ext cx="984022" cy="273844"/>
          </a:xfrm>
          <a:prstGeom prst="rect">
            <a:avLst/>
          </a:prstGeom>
          <a:noFill/>
          <a:ln>
            <a:noFill/>
          </a:ln>
        </p:spPr>
        <p:txBody>
          <a:bodyPr vert="horz" wrap="square" lIns="91440" tIns="45720" rIns="91440" bIns="45720" anchor="ctr" anchorCtr="0" compatLnSpc="1">
            <a:noAutofit/>
          </a:bodyPr>
          <a:lstStyle>
            <a:lvl1pPr marL="0" marR="0" lvl="0" indent="0" algn="r" defTabSz="457200" rtl="0" fontAlgn="auto" hangingPunct="1">
              <a:lnSpc>
                <a:spcPct val="100000"/>
              </a:lnSpc>
              <a:spcBef>
                <a:spcPts val="0"/>
              </a:spcBef>
              <a:spcAft>
                <a:spcPts val="0"/>
              </a:spcAft>
              <a:buNone/>
              <a:tabLst/>
              <a:defRPr lang="de-AT" sz="788" b="0" i="0" u="none" strike="noStrike" kern="1200" cap="none" spc="0" baseline="0">
                <a:solidFill>
                  <a:srgbClr val="FFFFFF"/>
                </a:solidFill>
                <a:uFillTx/>
                <a:latin typeface="Calibri"/>
              </a:defRPr>
            </a:lvl1pPr>
          </a:lstStyle>
          <a:p>
            <a:pPr lvl="0"/>
            <a:fld id="{1EA969DF-3C60-4656-9805-A7204E317093}" type="slidenum">
              <a:t>‹Nr.›</a:t>
            </a:fld>
            <a:endParaRPr lang="de-AT"/>
          </a:p>
        </p:txBody>
      </p:sp>
      <p:cxnSp>
        <p:nvCxnSpPr>
          <p:cNvPr id="9" name="Straight Connector 9"/>
          <p:cNvCxnSpPr/>
          <p:nvPr/>
        </p:nvCxnSpPr>
        <p:spPr>
          <a:xfrm>
            <a:off x="895151" y="1303385"/>
            <a:ext cx="7475220" cy="0"/>
          </a:xfrm>
          <a:prstGeom prst="straightConnector1">
            <a:avLst/>
          </a:prstGeom>
          <a:noFill/>
          <a:ln w="6345" cap="flat">
            <a:solidFill>
              <a:srgbClr val="7F7F7F"/>
            </a:solidFill>
            <a:prstDash val="solid"/>
            <a:miter/>
          </a:ln>
        </p:spPr>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l" defTabSz="685800" rtl="0" fontAlgn="auto" hangingPunct="1">
        <a:lnSpc>
          <a:spcPct val="85000"/>
        </a:lnSpc>
        <a:spcBef>
          <a:spcPts val="0"/>
        </a:spcBef>
        <a:spcAft>
          <a:spcPts val="0"/>
        </a:spcAft>
        <a:buNone/>
        <a:tabLst/>
        <a:defRPr lang="de-DE" sz="3600" b="0" i="0" u="none" strike="noStrike" kern="1200" cap="none" spc="-38" baseline="0">
          <a:solidFill>
            <a:srgbClr val="404040"/>
          </a:solidFill>
          <a:uFillTx/>
          <a:latin typeface="Calibri Light"/>
        </a:defRPr>
      </a:lvl1pPr>
    </p:titleStyle>
    <p:bodyStyle>
      <a:lvl1pPr marL="68580" marR="0" lvl="0" indent="-68580" algn="l" defTabSz="685800" rtl="0" fontAlgn="auto" hangingPunct="1">
        <a:lnSpc>
          <a:spcPct val="90000"/>
        </a:lnSpc>
        <a:spcBef>
          <a:spcPts val="900"/>
        </a:spcBef>
        <a:spcAft>
          <a:spcPts val="150"/>
        </a:spcAft>
        <a:buClr>
          <a:srgbClr val="9DBFBE"/>
        </a:buClr>
        <a:buSzPct val="100000"/>
        <a:buFont typeface="Calibri" pitchFamily="34"/>
        <a:buChar char=" "/>
        <a:tabLst/>
        <a:defRPr lang="de-DE" sz="1500" b="0" i="0" u="none" strike="noStrike" kern="1200" cap="none" spc="0" baseline="0">
          <a:solidFill>
            <a:srgbClr val="404040"/>
          </a:solidFill>
          <a:uFillTx/>
          <a:latin typeface="Calibri"/>
        </a:defRPr>
      </a:lvl1pPr>
      <a:lvl2pPr marL="288036" marR="0" lvl="1"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350" b="0" i="0" u="none" strike="noStrike" kern="1200" cap="none" spc="0" baseline="0">
          <a:solidFill>
            <a:srgbClr val="404040"/>
          </a:solidFill>
          <a:uFillTx/>
          <a:latin typeface="Calibri"/>
        </a:defRPr>
      </a:lvl2pPr>
      <a:lvl3pPr marL="425196" marR="0" lvl="2"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3pPr>
      <a:lvl4pPr marL="562356" marR="0" lvl="3"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4pPr>
      <a:lvl5pPr marL="699516" marR="0" lvl="4"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de-DE" smtClean="0"/>
              <a:t>Formatvorlagen des Textmasters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D83FA58-8879-4983-A440-C235DF7DCAAE}" type="datetimeFigureOut">
              <a:rPr lang="de-AT" smtClean="0"/>
              <a:t>24.05.2024</a:t>
            </a:fld>
            <a:endParaRPr lang="de-AT"/>
          </a:p>
        </p:txBody>
      </p:sp>
      <p:sp>
        <p:nvSpPr>
          <p:cNvPr id="5" name="Fußzeilenplatzhalt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B8BC00A-37F1-47D3-B0FA-902693AF8EE3}" type="slidenum">
              <a:rPr lang="de-AT" smtClean="0"/>
              <a:t>‹Nr.›</a:t>
            </a:fld>
            <a:endParaRPr lang="de-AT"/>
          </a:p>
        </p:txBody>
      </p:sp>
    </p:spTree>
    <p:extLst>
      <p:ext uri="{BB962C8B-B14F-4D97-AF65-F5344CB8AC3E}">
        <p14:creationId xmlns:p14="http://schemas.microsoft.com/office/powerpoint/2010/main" val="1942090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hyperlink" Target="http://www.sprachressourcen.at/"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hyperlink" Target="mailto:walter.rys@bmlv.gv.at"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00000000-0000-0000-0000-000000000000}"/>
              </a:ext>
            </a:extLst>
          </p:cNvPr>
          <p:cNvPicPr>
            <a:picLocks noChangeAspect="1"/>
          </p:cNvPicPr>
          <p:nvPr/>
        </p:nvPicPr>
        <p:blipFill>
          <a:blip r:embed="rId3">
            <a:lum/>
            <a:alphaModFix/>
          </a:blip>
          <a:srcRect/>
          <a:stretch>
            <a:fillRect/>
          </a:stretch>
        </p:blipFill>
        <p:spPr>
          <a:xfrm>
            <a:off x="0" y="0"/>
            <a:ext cx="9179999" cy="5158797"/>
          </a:xfrm>
          <a:prstGeom prst="rect">
            <a:avLst/>
          </a:prstGeom>
          <a:noFill/>
          <a:ln cap="flat">
            <a:noFill/>
          </a:ln>
        </p:spPr>
      </p:pic>
      <p:sp>
        <p:nvSpPr>
          <p:cNvPr id="3" name="Titel 2"/>
          <p:cNvSpPr txBox="1">
            <a:spLocks noGrp="1"/>
          </p:cNvSpPr>
          <p:nvPr>
            <p:ph type="title" idx="4294967295"/>
          </p:nvPr>
        </p:nvSpPr>
        <p:spPr>
          <a:xfrm>
            <a:off x="402771" y="1384036"/>
            <a:ext cx="7609640" cy="1123953"/>
          </a:xfrm>
        </p:spPr>
        <p:txBody>
          <a:bodyPr anchorCtr="1">
            <a:noAutofit/>
          </a:bodyPr>
          <a:lstStyle/>
          <a:p>
            <a:pPr lvl="0" algn="ctr"/>
            <a:r>
              <a:rPr lang="de-AT" sz="5400" spc="0" dirty="0" smtClean="0">
                <a:solidFill>
                  <a:schemeClr val="bg1"/>
                </a:solidFill>
                <a:latin typeface="Franklin Gothic Demi" pitchFamily="34"/>
              </a:rPr>
              <a:t/>
            </a:r>
            <a:br>
              <a:rPr lang="de-AT" sz="5400" spc="0" dirty="0" smtClean="0">
                <a:solidFill>
                  <a:schemeClr val="bg1"/>
                </a:solidFill>
                <a:latin typeface="Franklin Gothic Demi" pitchFamily="34"/>
              </a:rPr>
            </a:br>
            <a:r>
              <a:rPr lang="en-US" spc="0" dirty="0">
                <a:solidFill>
                  <a:schemeClr val="bg1"/>
                </a:solidFill>
                <a:latin typeface="Calibri"/>
              </a:rPr>
              <a:t>NATO BILC </a:t>
            </a:r>
            <a:r>
              <a:rPr lang="en-US" spc="0" dirty="0" smtClean="0">
                <a:solidFill>
                  <a:schemeClr val="bg1"/>
                </a:solidFill>
                <a:latin typeface="Calibri"/>
              </a:rPr>
              <a:t>Terminology </a:t>
            </a:r>
            <a:r>
              <a:rPr lang="en-US" spc="0" dirty="0" smtClean="0">
                <a:solidFill>
                  <a:schemeClr val="bg1"/>
                </a:solidFill>
                <a:latin typeface="Calibri"/>
              </a:rPr>
              <a:t>CONFERENCE</a:t>
            </a:r>
            <a:r>
              <a:rPr lang="en-US" spc="0" dirty="0">
                <a:solidFill>
                  <a:schemeClr val="bg1"/>
                </a:solidFill>
                <a:latin typeface="Calibri"/>
              </a:rPr>
              <a:t>, </a:t>
            </a:r>
            <a:r>
              <a:rPr lang="en-US" spc="0" dirty="0" smtClean="0">
                <a:solidFill>
                  <a:schemeClr val="bg1"/>
                </a:solidFill>
                <a:latin typeface="Calibri"/>
              </a:rPr>
              <a:t/>
            </a:r>
            <a:br>
              <a:rPr lang="en-US" spc="0" dirty="0" smtClean="0">
                <a:solidFill>
                  <a:schemeClr val="bg1"/>
                </a:solidFill>
                <a:latin typeface="Calibri"/>
              </a:rPr>
            </a:br>
            <a:r>
              <a:rPr lang="en-US" spc="0" dirty="0" smtClean="0">
                <a:solidFill>
                  <a:schemeClr val="bg1"/>
                </a:solidFill>
                <a:latin typeface="Calibri"/>
              </a:rPr>
              <a:t>09-11 APR </a:t>
            </a:r>
            <a:r>
              <a:rPr lang="en-US" spc="0" dirty="0">
                <a:solidFill>
                  <a:schemeClr val="bg1"/>
                </a:solidFill>
                <a:latin typeface="Calibri"/>
              </a:rPr>
              <a:t>2024, </a:t>
            </a:r>
            <a:r>
              <a:rPr lang="en-US" spc="0" dirty="0" smtClean="0">
                <a:solidFill>
                  <a:schemeClr val="bg1"/>
                </a:solidFill>
                <a:latin typeface="Calibri"/>
              </a:rPr>
              <a:t>STOCKHOLM</a:t>
            </a:r>
            <a:endParaRPr lang="de-AT" spc="0" dirty="0">
              <a:solidFill>
                <a:schemeClr val="bg1"/>
              </a:solidFill>
              <a:latin typeface="Calibri"/>
            </a:endParaRPr>
          </a:p>
        </p:txBody>
      </p:sp>
      <p:sp>
        <p:nvSpPr>
          <p:cNvPr id="4" name="Untertitel 3"/>
          <p:cNvSpPr txBox="1">
            <a:spLocks noGrp="1"/>
          </p:cNvSpPr>
          <p:nvPr>
            <p:ph type="subTitle" idx="4294967295"/>
          </p:nvPr>
        </p:nvSpPr>
        <p:spPr>
          <a:xfrm>
            <a:off x="87086" y="2451504"/>
            <a:ext cx="7082641" cy="1079504"/>
          </a:xfrm>
        </p:spPr>
        <p:txBody>
          <a:bodyPr anchor="ctr" anchorCtr="1">
            <a:normAutofit/>
          </a:bodyPr>
          <a:lstStyle/>
          <a:p>
            <a:pPr algn="ctr"/>
            <a:r>
              <a:rPr lang="de-AT" dirty="0"/>
              <a:t>	</a:t>
            </a:r>
            <a:r>
              <a:rPr lang="de-AT" dirty="0">
                <a:solidFill>
                  <a:schemeClr val="bg1"/>
                </a:solidFill>
              </a:rPr>
              <a:t>	</a:t>
            </a:r>
            <a:r>
              <a:rPr lang="en-US" sz="2600" dirty="0" smtClean="0">
                <a:solidFill>
                  <a:schemeClr val="bg1"/>
                </a:solidFill>
              </a:rPr>
              <a:t>Comprehensive</a:t>
            </a:r>
            <a:r>
              <a:rPr lang="de-AT" sz="2600" dirty="0" smtClean="0">
                <a:solidFill>
                  <a:schemeClr val="bg1"/>
                </a:solidFill>
              </a:rPr>
              <a:t> Security </a:t>
            </a:r>
            <a:r>
              <a:rPr lang="de-AT" sz="2600" dirty="0" err="1" smtClean="0">
                <a:solidFill>
                  <a:schemeClr val="bg1"/>
                </a:solidFill>
              </a:rPr>
              <a:t>Terminology</a:t>
            </a:r>
            <a:r>
              <a:rPr lang="de-AT" sz="2600" dirty="0" smtClean="0">
                <a:solidFill>
                  <a:schemeClr val="bg1"/>
                </a:solidFill>
              </a:rPr>
              <a:t> </a:t>
            </a:r>
            <a:r>
              <a:rPr lang="de-AT" sz="2600" dirty="0" err="1" smtClean="0">
                <a:solidFill>
                  <a:schemeClr val="bg1"/>
                </a:solidFill>
              </a:rPr>
              <a:t>and</a:t>
            </a:r>
            <a:r>
              <a:rPr lang="de-AT" sz="2600" dirty="0" smtClean="0">
                <a:solidFill>
                  <a:schemeClr val="bg1"/>
                </a:solidFill>
              </a:rPr>
              <a:t> </a:t>
            </a:r>
            <a:r>
              <a:rPr lang="de-AT" sz="2600" dirty="0" err="1" smtClean="0">
                <a:solidFill>
                  <a:schemeClr val="bg1"/>
                </a:solidFill>
              </a:rPr>
              <a:t>Machine</a:t>
            </a:r>
            <a:r>
              <a:rPr lang="de-AT" sz="2600" dirty="0" smtClean="0">
                <a:solidFill>
                  <a:schemeClr val="bg1"/>
                </a:solidFill>
              </a:rPr>
              <a:t> Translation</a:t>
            </a:r>
            <a:endParaRPr lang="de-AT" sz="4300" dirty="0">
              <a:solidFill>
                <a:schemeClr val="bg1"/>
              </a:solidFill>
              <a:latin typeface="Franklin Gothic Demi" pitchFamily="34"/>
            </a:endParaRPr>
          </a:p>
        </p:txBody>
      </p:sp>
      <p:pic>
        <p:nvPicPr>
          <p:cNvPr id="5" name="Grafik 6">
            <a:extLst>
              <a:ext uri="{FF2B5EF4-FFF2-40B4-BE49-F238E27FC236}">
                <a16:creationId xmlns:a16="http://schemas.microsoft.com/office/drawing/2014/main" id="{00000000-0000-0000-0000-000000000000}"/>
              </a:ext>
            </a:extLst>
          </p:cNvPr>
          <p:cNvPicPr>
            <a:picLocks noChangeAspect="1"/>
          </p:cNvPicPr>
          <p:nvPr/>
        </p:nvPicPr>
        <p:blipFill>
          <a:blip r:embed="rId4"/>
          <a:stretch>
            <a:fillRect/>
          </a:stretch>
        </p:blipFill>
        <p:spPr>
          <a:xfrm>
            <a:off x="260399" y="181631"/>
            <a:ext cx="1008939" cy="836767"/>
          </a:xfrm>
          <a:prstGeom prst="rect">
            <a:avLst/>
          </a:prstGeom>
          <a:noFill/>
          <a:ln cap="flat">
            <a:noFill/>
          </a:ln>
        </p:spPr>
      </p:pic>
      <p:sp>
        <p:nvSpPr>
          <p:cNvPr id="8" name="Rechteck 7"/>
          <p:cNvSpPr/>
          <p:nvPr/>
        </p:nvSpPr>
        <p:spPr>
          <a:xfrm>
            <a:off x="1346599" y="279352"/>
            <a:ext cx="4572000" cy="592470"/>
          </a:xfrm>
          <a:prstGeom prst="rect">
            <a:avLst/>
          </a:prstGeom>
        </p:spPr>
        <p:txBody>
          <a:bodyPr>
            <a:spAutoFit/>
          </a:bodyPr>
          <a:lstStyle/>
          <a:p>
            <a:pPr lvl="0">
              <a:spcBef>
                <a:spcPts val="283"/>
              </a:spcBef>
              <a:buNone/>
            </a:pPr>
            <a:r>
              <a:rPr lang="de-DE" sz="1500" dirty="0">
                <a:solidFill>
                  <a:srgbClr val="FFFFFF"/>
                </a:solidFill>
                <a:latin typeface="Franklin Gothic Demi" panose="020B0703020102020204" pitchFamily="34" charset="0"/>
              </a:rPr>
              <a:t>AUSTRIAN ARMED FORCES</a:t>
            </a:r>
          </a:p>
          <a:p>
            <a:pPr lvl="0">
              <a:spcBef>
                <a:spcPts val="283"/>
              </a:spcBef>
              <a:buNone/>
            </a:pPr>
            <a:r>
              <a:rPr lang="de-DE" sz="1500" dirty="0">
                <a:solidFill>
                  <a:srgbClr val="FFFFFF"/>
                </a:solidFill>
                <a:latin typeface="Franklin Gothic Demi" panose="020B0703020102020204" pitchFamily="34" charset="0"/>
              </a:rPr>
              <a:t>National </a:t>
            </a:r>
            <a:r>
              <a:rPr lang="de-DE" sz="1500" dirty="0" err="1">
                <a:solidFill>
                  <a:srgbClr val="FFFFFF"/>
                </a:solidFill>
                <a:latin typeface="Franklin Gothic Demi" panose="020B0703020102020204" pitchFamily="34" charset="0"/>
              </a:rPr>
              <a:t>Defence</a:t>
            </a:r>
            <a:r>
              <a:rPr lang="de-DE" sz="1500" dirty="0">
                <a:solidFill>
                  <a:srgbClr val="FFFFFF"/>
                </a:solidFill>
                <a:latin typeface="Franklin Gothic Demi" panose="020B0703020102020204" pitchFamily="34" charset="0"/>
              </a:rPr>
              <a:t> Academy</a:t>
            </a:r>
          </a:p>
        </p:txBody>
      </p:sp>
      <p:pic>
        <p:nvPicPr>
          <p:cNvPr id="6" name="Grafik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02278" y="246086"/>
            <a:ext cx="571789" cy="695815"/>
          </a:xfrm>
          <a:prstGeom prst="rect">
            <a:avLst/>
          </a:prstGeom>
        </p:spPr>
      </p:pic>
      <p:pic>
        <p:nvPicPr>
          <p:cNvPr id="9" name="Grafik 8"/>
          <p:cNvPicPr>
            <a:picLocks noChangeAspect="1"/>
          </p:cNvPicPr>
          <p:nvPr/>
        </p:nvPicPr>
        <p:blipFill>
          <a:blip r:embed="rId6"/>
          <a:stretch>
            <a:fillRect/>
          </a:stretch>
        </p:blipFill>
        <p:spPr>
          <a:xfrm>
            <a:off x="6685465" y="168274"/>
            <a:ext cx="1310881" cy="13108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altLang="de-DE" dirty="0">
                <a:latin typeface="Franklin Gothic Demi" pitchFamily="34"/>
              </a:rPr>
              <a:t>Public </a:t>
            </a:r>
            <a:r>
              <a:rPr lang="de-AT" altLang="de-DE" dirty="0" err="1">
                <a:latin typeface="Franklin Gothic Demi" pitchFamily="34"/>
              </a:rPr>
              <a:t>security</a:t>
            </a:r>
            <a:r>
              <a:rPr lang="de-AT" altLang="de-DE" dirty="0">
                <a:latin typeface="Franklin Gothic Demi" pitchFamily="34"/>
              </a:rPr>
              <a:t> </a:t>
            </a:r>
            <a:r>
              <a:rPr lang="de-AT" altLang="de-DE" dirty="0" err="1">
                <a:latin typeface="Franklin Gothic Demi" pitchFamily="34"/>
              </a:rPr>
              <a:t>and</a:t>
            </a:r>
            <a:r>
              <a:rPr lang="de-AT" altLang="de-DE" dirty="0">
                <a:latin typeface="Franklin Gothic Demi" pitchFamily="34"/>
              </a:rPr>
              <a:t> </a:t>
            </a:r>
            <a:r>
              <a:rPr lang="de-AT" altLang="de-DE" dirty="0" err="1" smtClean="0">
                <a:latin typeface="Franklin Gothic Demi" pitchFamily="34"/>
              </a:rPr>
              <a:t>order</a:t>
            </a:r>
            <a:endParaRPr lang="de-AT" dirty="0"/>
          </a:p>
        </p:txBody>
      </p:sp>
      <p:sp>
        <p:nvSpPr>
          <p:cNvPr id="2" name="Textplatzhalter 1"/>
          <p:cNvSpPr>
            <a:spLocks noGrp="1"/>
          </p:cNvSpPr>
          <p:nvPr>
            <p:ph type="body" sz="quarter" idx="4294967295"/>
          </p:nvPr>
        </p:nvSpPr>
        <p:spPr>
          <a:xfrm>
            <a:off x="0" y="225425"/>
            <a:ext cx="2540000" cy="73025"/>
          </a:xfrm>
        </p:spPr>
        <p:txBody>
          <a:bodyPr>
            <a:normAutofit fontScale="25000" lnSpcReduction="20000"/>
          </a:bodyPr>
          <a:lstStyle/>
          <a:p>
            <a:pPr>
              <a:spcAft>
                <a:spcPts val="0"/>
              </a:spcAft>
              <a:defRPr/>
            </a:pPr>
            <a:r>
              <a:rPr lang="de-DE" dirty="0"/>
              <a:t>ÖSTERREICHISCHES</a:t>
            </a:r>
          </a:p>
        </p:txBody>
      </p:sp>
      <p:sp>
        <p:nvSpPr>
          <p:cNvPr id="27651" name="Textplatzhalter 2"/>
          <p:cNvSpPr>
            <a:spLocks noGrp="1"/>
          </p:cNvSpPr>
          <p:nvPr>
            <p:ph type="body" sz="quarter" idx="4294967295"/>
          </p:nvPr>
        </p:nvSpPr>
        <p:spPr bwMode="auto">
          <a:xfrm>
            <a:off x="0" y="398463"/>
            <a:ext cx="25400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47500" lnSpcReduction="20000"/>
          </a:bodyPr>
          <a:lstStyle/>
          <a:p>
            <a:pPr fontAlgn="base">
              <a:spcAft>
                <a:spcPct val="0"/>
              </a:spcAft>
            </a:pPr>
            <a:r>
              <a:rPr lang="de-DE" altLang="de-DE" smtClean="0"/>
              <a:t>Landesverteidigungsakademie / Sprachinstitut des Bundesheeres</a:t>
            </a:r>
          </a:p>
        </p:txBody>
      </p:sp>
      <p:sp>
        <p:nvSpPr>
          <p:cNvPr id="5" name="Textplatzhalter 4"/>
          <p:cNvSpPr>
            <a:spLocks noGrp="1"/>
          </p:cNvSpPr>
          <p:nvPr>
            <p:ph type="body" sz="quarter" idx="4294967295"/>
          </p:nvPr>
        </p:nvSpPr>
        <p:spPr>
          <a:xfrm>
            <a:off x="0" y="315913"/>
            <a:ext cx="2540000" cy="73025"/>
          </a:xfrm>
        </p:spPr>
        <p:txBody>
          <a:bodyPr>
            <a:normAutofit fontScale="25000" lnSpcReduction="20000"/>
          </a:bodyPr>
          <a:lstStyle/>
          <a:p>
            <a:pPr>
              <a:spcAft>
                <a:spcPts val="0"/>
              </a:spcAft>
              <a:defRPr/>
            </a:pPr>
            <a:r>
              <a:rPr lang="de-DE" dirty="0"/>
              <a:t>BUNDESHEER</a:t>
            </a:r>
          </a:p>
        </p:txBody>
      </p:sp>
      <p:sp>
        <p:nvSpPr>
          <p:cNvPr id="7" name="Textplatzhalter 6"/>
          <p:cNvSpPr>
            <a:spLocks noGrp="1"/>
          </p:cNvSpPr>
          <p:nvPr>
            <p:ph type="body" sz="quarter" idx="4294967295"/>
          </p:nvPr>
        </p:nvSpPr>
        <p:spPr>
          <a:xfrm>
            <a:off x="1074420" y="2967745"/>
            <a:ext cx="6302375" cy="1743075"/>
          </a:xfrm>
        </p:spPr>
        <p:txBody>
          <a:bodyPr>
            <a:normAutofit/>
          </a:bodyPr>
          <a:lstStyle/>
          <a:p>
            <a:pPr>
              <a:defRPr/>
            </a:pPr>
            <a:r>
              <a:rPr lang="de-AT" sz="2000" dirty="0" err="1"/>
              <a:t>There</a:t>
            </a:r>
            <a:r>
              <a:rPr lang="de-AT" sz="2000" dirty="0"/>
              <a:t> </a:t>
            </a:r>
            <a:r>
              <a:rPr lang="de-AT" sz="2000" dirty="0" err="1"/>
              <a:t>is</a:t>
            </a:r>
            <a:r>
              <a:rPr lang="de-AT" sz="2000" dirty="0"/>
              <a:t> a lack </a:t>
            </a:r>
            <a:r>
              <a:rPr lang="de-AT" sz="2000" dirty="0" err="1"/>
              <a:t>of</a:t>
            </a:r>
            <a:r>
              <a:rPr lang="de-AT" sz="2000" dirty="0"/>
              <a:t> </a:t>
            </a:r>
            <a:r>
              <a:rPr lang="de-AT" sz="2000" dirty="0" err="1"/>
              <a:t>concepts</a:t>
            </a:r>
            <a:endParaRPr lang="de-AT" sz="2000" dirty="0"/>
          </a:p>
          <a:p>
            <a:pPr>
              <a:defRPr/>
            </a:pPr>
            <a:r>
              <a:rPr lang="de-AT" sz="2000" dirty="0"/>
              <a:t>State </a:t>
            </a:r>
            <a:r>
              <a:rPr lang="de-AT" sz="2000" dirty="0" err="1"/>
              <a:t>of</a:t>
            </a:r>
            <a:r>
              <a:rPr lang="de-AT" sz="2000" dirty="0"/>
              <a:t> </a:t>
            </a:r>
            <a:r>
              <a:rPr lang="de-AT" sz="2000" dirty="0" err="1" smtClean="0"/>
              <a:t>emergency</a:t>
            </a:r>
            <a:r>
              <a:rPr lang="uk-UA" sz="2000" dirty="0" smtClean="0"/>
              <a:t> </a:t>
            </a:r>
            <a:r>
              <a:rPr lang="de-AT" sz="2000" dirty="0" err="1" smtClean="0"/>
              <a:t>does</a:t>
            </a:r>
            <a:r>
              <a:rPr lang="de-AT" sz="2000" dirty="0" smtClean="0"/>
              <a:t> not </a:t>
            </a:r>
            <a:r>
              <a:rPr lang="de-AT" sz="2000" dirty="0" err="1"/>
              <a:t>exist</a:t>
            </a:r>
            <a:r>
              <a:rPr lang="de-AT" sz="2000" dirty="0"/>
              <a:t> in Austria</a:t>
            </a:r>
          </a:p>
          <a:p>
            <a:pPr>
              <a:defRPr/>
            </a:pPr>
            <a:r>
              <a:rPr lang="de-AT" sz="2000" dirty="0"/>
              <a:t>State </a:t>
            </a:r>
            <a:r>
              <a:rPr lang="de-AT" sz="2000" dirty="0" err="1"/>
              <a:t>of</a:t>
            </a:r>
            <a:r>
              <a:rPr lang="de-AT" sz="2000" dirty="0"/>
              <a:t> </a:t>
            </a:r>
            <a:r>
              <a:rPr lang="de-AT" sz="2000" dirty="0" err="1"/>
              <a:t>emergency</a:t>
            </a:r>
            <a:r>
              <a:rPr lang="de-AT" sz="2000" dirty="0"/>
              <a:t> after </a:t>
            </a:r>
            <a:r>
              <a:rPr lang="de-AT" sz="2000" dirty="0" err="1"/>
              <a:t>natural</a:t>
            </a:r>
            <a:r>
              <a:rPr lang="de-AT" sz="2000" dirty="0"/>
              <a:t> </a:t>
            </a:r>
            <a:r>
              <a:rPr lang="de-AT" sz="2000" dirty="0" err="1" smtClean="0"/>
              <a:t>disaster</a:t>
            </a:r>
            <a:r>
              <a:rPr lang="de-AT" sz="2000" dirty="0" smtClean="0"/>
              <a:t> </a:t>
            </a:r>
            <a:r>
              <a:rPr lang="de-AT" sz="2000" dirty="0" err="1" smtClean="0"/>
              <a:t>does</a:t>
            </a:r>
            <a:r>
              <a:rPr lang="de-AT" sz="2000" dirty="0" smtClean="0"/>
              <a:t> not </a:t>
            </a:r>
            <a:r>
              <a:rPr lang="de-AT" sz="2000" dirty="0" err="1"/>
              <a:t>exist</a:t>
            </a:r>
            <a:r>
              <a:rPr lang="de-AT" sz="2000" dirty="0"/>
              <a:t> in Austria</a:t>
            </a:r>
            <a:endParaRPr lang="de-DE" sz="2000" dirty="0"/>
          </a:p>
        </p:txBody>
      </p:sp>
      <p:pic>
        <p:nvPicPr>
          <p:cNvPr id="27655" name="Grafi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2985" y="1446610"/>
            <a:ext cx="2787253" cy="1377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2563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23330" y="550331"/>
            <a:ext cx="6858000" cy="618070"/>
          </a:xfrm>
        </p:spPr>
        <p:txBody>
          <a:bodyPr/>
          <a:lstStyle/>
          <a:p>
            <a:pPr lvl="0"/>
            <a:r>
              <a:rPr lang="de-AT" dirty="0" err="1" smtClean="0">
                <a:latin typeface="Franklin Gothic Demi" pitchFamily="34"/>
              </a:rPr>
              <a:t>Obstacles</a:t>
            </a:r>
            <a:r>
              <a:rPr lang="de-AT" dirty="0" smtClean="0">
                <a:latin typeface="Franklin Gothic Demi" pitchFamily="34"/>
              </a:rPr>
              <a:t> </a:t>
            </a:r>
            <a:r>
              <a:rPr lang="de-AT" dirty="0" err="1" smtClean="0">
                <a:latin typeface="Franklin Gothic Demi" pitchFamily="34"/>
              </a:rPr>
              <a:t>to</a:t>
            </a:r>
            <a:r>
              <a:rPr lang="de-AT" dirty="0" smtClean="0">
                <a:latin typeface="Franklin Gothic Demi" pitchFamily="34"/>
              </a:rPr>
              <a:t> a </a:t>
            </a:r>
            <a:r>
              <a:rPr lang="de-AT" dirty="0" err="1" smtClean="0">
                <a:latin typeface="Franklin Gothic Demi" pitchFamily="34"/>
              </a:rPr>
              <a:t>functional</a:t>
            </a:r>
            <a:r>
              <a:rPr lang="de-AT" dirty="0" smtClean="0">
                <a:latin typeface="Franklin Gothic Demi" pitchFamily="34"/>
              </a:rPr>
              <a:t> CST</a:t>
            </a:r>
            <a:endParaRPr lang="de-AT" dirty="0">
              <a:latin typeface="Franklin Gothic Demi" pitchFamily="34"/>
            </a:endParaRPr>
          </a:p>
        </p:txBody>
      </p:sp>
      <p:sp>
        <p:nvSpPr>
          <p:cNvPr id="3" name="Textplatzhalter 2"/>
          <p:cNvSpPr txBox="1">
            <a:spLocks noGrp="1"/>
          </p:cNvSpPr>
          <p:nvPr>
            <p:ph type="body" idx="4294967295"/>
          </p:nvPr>
        </p:nvSpPr>
        <p:spPr>
          <a:xfrm>
            <a:off x="423330" y="1494973"/>
            <a:ext cx="8229600" cy="3355436"/>
          </a:xfrm>
        </p:spPr>
        <p:txBody>
          <a:bodyPr>
            <a:normAutofit/>
          </a:bodyPr>
          <a:lstStyle/>
          <a:p>
            <a:pPr lvl="1">
              <a:buFont typeface="Arial" pitchFamily="34"/>
              <a:buChar char="•"/>
            </a:pPr>
            <a:r>
              <a:rPr lang="de-AT" sz="2000" dirty="0" err="1">
                <a:latin typeface="Franklin Gothic Book" pitchFamily="34"/>
              </a:rPr>
              <a:t>Comprehensive</a:t>
            </a:r>
            <a:r>
              <a:rPr lang="de-AT" sz="2000" dirty="0">
                <a:latin typeface="Franklin Gothic Book" pitchFamily="34"/>
              </a:rPr>
              <a:t> </a:t>
            </a:r>
            <a:r>
              <a:rPr lang="de-AT" sz="2000" dirty="0" err="1">
                <a:latin typeface="Franklin Gothic Book" pitchFamily="34"/>
              </a:rPr>
              <a:t>approach</a:t>
            </a:r>
            <a:r>
              <a:rPr lang="de-AT" sz="2000" dirty="0">
                <a:latin typeface="Franklin Gothic Book" pitchFamily="34"/>
              </a:rPr>
              <a:t>: </a:t>
            </a:r>
            <a:r>
              <a:rPr lang="de-AT" sz="2000" dirty="0" err="1">
                <a:latin typeface="Franklin Gothic Book" pitchFamily="34"/>
              </a:rPr>
              <a:t>every</a:t>
            </a:r>
            <a:r>
              <a:rPr lang="de-AT" sz="2000" dirty="0">
                <a:latin typeface="Franklin Gothic Book" pitchFamily="34"/>
              </a:rPr>
              <a:t> </a:t>
            </a:r>
            <a:r>
              <a:rPr lang="de-AT" sz="2000" dirty="0" err="1">
                <a:latin typeface="Franklin Gothic Book" pitchFamily="34"/>
              </a:rPr>
              <a:t>ministry</a:t>
            </a:r>
            <a:r>
              <a:rPr lang="de-AT" sz="2000" dirty="0">
                <a:latin typeface="Franklin Gothic Book" pitchFamily="34"/>
              </a:rPr>
              <a:t> </a:t>
            </a:r>
            <a:r>
              <a:rPr lang="de-AT" sz="2000" dirty="0" err="1">
                <a:latin typeface="Franklin Gothic Book" pitchFamily="34"/>
              </a:rPr>
              <a:t>has</a:t>
            </a:r>
            <a:r>
              <a:rPr lang="de-AT" sz="2000" dirty="0">
                <a:latin typeface="Franklin Gothic Book" pitchFamily="34"/>
              </a:rPr>
              <a:t> </a:t>
            </a:r>
            <a:r>
              <a:rPr lang="de-AT" sz="2000" dirty="0" smtClean="0">
                <a:latin typeface="Franklin Gothic Book" pitchFamily="34"/>
              </a:rPr>
              <a:t>a </a:t>
            </a:r>
            <a:r>
              <a:rPr lang="de-AT" sz="2000" dirty="0" err="1" smtClean="0">
                <a:latin typeface="Franklin Gothic Book" pitchFamily="34"/>
              </a:rPr>
              <a:t>specific</a:t>
            </a:r>
            <a:r>
              <a:rPr lang="de-AT" sz="2000" dirty="0" smtClean="0">
                <a:latin typeface="Franklin Gothic Book" pitchFamily="34"/>
              </a:rPr>
              <a:t> </a:t>
            </a:r>
            <a:r>
              <a:rPr lang="de-AT" sz="2000" dirty="0" err="1" smtClean="0">
                <a:latin typeface="Franklin Gothic Book" pitchFamily="34"/>
              </a:rPr>
              <a:t>terminology</a:t>
            </a:r>
            <a:r>
              <a:rPr lang="de-AT" sz="2000" dirty="0" smtClean="0">
                <a:latin typeface="Franklin Gothic Book" pitchFamily="34"/>
              </a:rPr>
              <a:t> </a:t>
            </a:r>
            <a:r>
              <a:rPr lang="de-AT" sz="2000" dirty="0" err="1" smtClean="0">
                <a:latin typeface="Franklin Gothic Book" pitchFamily="34"/>
              </a:rPr>
              <a:t>of</a:t>
            </a:r>
            <a:r>
              <a:rPr lang="de-AT" sz="2000" dirty="0" smtClean="0">
                <a:latin typeface="Franklin Gothic Book" pitchFamily="34"/>
              </a:rPr>
              <a:t> </a:t>
            </a:r>
            <a:r>
              <a:rPr lang="de-AT" sz="2000" dirty="0" err="1" smtClean="0">
                <a:latin typeface="Franklin Gothic Book" pitchFamily="34"/>
              </a:rPr>
              <a:t>its</a:t>
            </a:r>
            <a:r>
              <a:rPr lang="de-AT" sz="2000" dirty="0" smtClean="0">
                <a:latin typeface="Franklin Gothic Book" pitchFamily="34"/>
              </a:rPr>
              <a:t> </a:t>
            </a:r>
            <a:r>
              <a:rPr lang="de-AT" sz="2000" dirty="0" err="1" smtClean="0">
                <a:latin typeface="Franklin Gothic Book" pitchFamily="34"/>
              </a:rPr>
              <a:t>own</a:t>
            </a:r>
            <a:r>
              <a:rPr lang="de-AT" sz="2000" dirty="0" smtClean="0">
                <a:latin typeface="Franklin Gothic Book" pitchFamily="34"/>
              </a:rPr>
              <a:t> </a:t>
            </a:r>
            <a:r>
              <a:rPr lang="de-AT" sz="2000" dirty="0" err="1" smtClean="0">
                <a:latin typeface="Franklin Gothic Book" pitchFamily="34"/>
              </a:rPr>
              <a:t>with</a:t>
            </a:r>
            <a:r>
              <a:rPr lang="de-AT" sz="2000" dirty="0" smtClean="0">
                <a:latin typeface="Franklin Gothic Book" pitchFamily="34"/>
              </a:rPr>
              <a:t> an individual </a:t>
            </a:r>
            <a:r>
              <a:rPr lang="de-AT" sz="2000" dirty="0" err="1" smtClean="0">
                <a:latin typeface="Franklin Gothic Book" pitchFamily="34"/>
              </a:rPr>
              <a:t>history</a:t>
            </a:r>
            <a:endParaRPr lang="de-AT" sz="2000" dirty="0" smtClean="0">
              <a:latin typeface="Franklin Gothic Book" pitchFamily="34"/>
            </a:endParaRPr>
          </a:p>
          <a:p>
            <a:pPr lvl="1">
              <a:buFont typeface="Arial" pitchFamily="34"/>
              <a:buChar char="•"/>
            </a:pPr>
            <a:r>
              <a:rPr lang="de-AT" sz="2000" dirty="0" err="1">
                <a:latin typeface="Franklin Gothic Book" pitchFamily="34"/>
              </a:rPr>
              <a:t>T</a:t>
            </a:r>
            <a:r>
              <a:rPr lang="de-AT" sz="2000" dirty="0" err="1" smtClean="0">
                <a:latin typeface="Franklin Gothic Book" pitchFamily="34"/>
              </a:rPr>
              <a:t>here</a:t>
            </a:r>
            <a:r>
              <a:rPr lang="de-AT" sz="2000" dirty="0" smtClean="0">
                <a:latin typeface="Franklin Gothic Book" pitchFamily="34"/>
              </a:rPr>
              <a:t> </a:t>
            </a:r>
            <a:r>
              <a:rPr lang="de-AT" sz="2000" dirty="0" err="1" smtClean="0">
                <a:latin typeface="Franklin Gothic Book" pitchFamily="34"/>
              </a:rPr>
              <a:t>are</a:t>
            </a:r>
            <a:r>
              <a:rPr lang="de-AT" sz="2000" dirty="0" smtClean="0">
                <a:latin typeface="Franklin Gothic Book" pitchFamily="34"/>
              </a:rPr>
              <a:t> </a:t>
            </a:r>
            <a:r>
              <a:rPr lang="de-AT" sz="2000" dirty="0" err="1" smtClean="0">
                <a:latin typeface="Franklin Gothic Book" pitchFamily="34"/>
              </a:rPr>
              <a:t>always</a:t>
            </a:r>
            <a:r>
              <a:rPr lang="de-AT" sz="2000" dirty="0" smtClean="0">
                <a:latin typeface="Franklin Gothic Book" pitchFamily="34"/>
              </a:rPr>
              <a:t> </a:t>
            </a:r>
            <a:r>
              <a:rPr lang="de-AT" sz="2000" dirty="0" err="1" smtClean="0">
                <a:latin typeface="Franklin Gothic Book" pitchFamily="34"/>
              </a:rPr>
              <a:t>two</a:t>
            </a:r>
            <a:r>
              <a:rPr lang="de-AT" sz="2000" dirty="0" smtClean="0">
                <a:latin typeface="Franklin Gothic Book" pitchFamily="34"/>
              </a:rPr>
              <a:t> </a:t>
            </a:r>
            <a:r>
              <a:rPr lang="de-AT" sz="2000" dirty="0" err="1" smtClean="0">
                <a:latin typeface="Franklin Gothic Book" pitchFamily="34"/>
              </a:rPr>
              <a:t>domains</a:t>
            </a:r>
            <a:r>
              <a:rPr lang="de-AT" sz="2000" dirty="0" smtClean="0">
                <a:latin typeface="Franklin Gothic Book" pitchFamily="34"/>
              </a:rPr>
              <a:t> </a:t>
            </a:r>
            <a:r>
              <a:rPr lang="de-AT" sz="2000" dirty="0" err="1" smtClean="0">
                <a:latin typeface="Franklin Gothic Book" pitchFamily="34"/>
              </a:rPr>
              <a:t>for</a:t>
            </a:r>
            <a:r>
              <a:rPr lang="de-AT" sz="2000" dirty="0" smtClean="0">
                <a:latin typeface="Franklin Gothic Book" pitchFamily="34"/>
              </a:rPr>
              <a:t> </a:t>
            </a:r>
            <a:r>
              <a:rPr lang="de-AT" sz="2000" dirty="0" err="1" smtClean="0">
                <a:latin typeface="Franklin Gothic Book" pitchFamily="34"/>
              </a:rPr>
              <a:t>terminology</a:t>
            </a:r>
            <a:r>
              <a:rPr lang="de-AT" sz="2000" dirty="0" smtClean="0">
                <a:latin typeface="Franklin Gothic Book" pitchFamily="34"/>
              </a:rPr>
              <a:t>:</a:t>
            </a:r>
          </a:p>
          <a:p>
            <a:pPr marL="269081" indent="-269081" defTabSz="539354" fontAlgn="base">
              <a:spcAft>
                <a:spcPct val="0"/>
              </a:spcAft>
            </a:pPr>
            <a:r>
              <a:rPr lang="de-AT" sz="2000" b="1" i="1" dirty="0" err="1" smtClean="0">
                <a:latin typeface="Franklin Gothic Book" pitchFamily="34"/>
              </a:rPr>
              <a:t>Subject</a:t>
            </a:r>
            <a:r>
              <a:rPr lang="de-AT" sz="2000" b="1" i="1" dirty="0" smtClean="0">
                <a:latin typeface="Franklin Gothic Book" pitchFamily="34"/>
              </a:rPr>
              <a:t> matter </a:t>
            </a:r>
            <a:r>
              <a:rPr lang="de-AT" sz="2000" b="1" i="1" dirty="0" err="1" smtClean="0">
                <a:latin typeface="Franklin Gothic Book" pitchFamily="34"/>
              </a:rPr>
              <a:t>terminology</a:t>
            </a:r>
            <a:r>
              <a:rPr lang="de-AT" sz="2000" b="1" i="1" dirty="0" smtClean="0">
                <a:latin typeface="Franklin Gothic Book" pitchFamily="34"/>
              </a:rPr>
              <a:t> </a:t>
            </a:r>
            <a:r>
              <a:rPr lang="de-AT" sz="2000" dirty="0" err="1" smtClean="0">
                <a:latin typeface="Franklin Gothic Book" pitchFamily="34"/>
              </a:rPr>
              <a:t>and</a:t>
            </a:r>
            <a:r>
              <a:rPr lang="de-AT" sz="2000" dirty="0" smtClean="0">
                <a:latin typeface="Franklin Gothic Book" pitchFamily="34"/>
              </a:rPr>
              <a:t/>
            </a:r>
            <a:br>
              <a:rPr lang="de-AT" sz="2000" dirty="0" smtClean="0">
                <a:latin typeface="Franklin Gothic Book" pitchFamily="34"/>
              </a:rPr>
            </a:br>
            <a:r>
              <a:rPr lang="de-AT" sz="2000" b="1" i="1" dirty="0" smtClean="0">
                <a:latin typeface="Franklin Gothic Book" pitchFamily="34"/>
              </a:rPr>
              <a:t>Common administrative </a:t>
            </a:r>
            <a:r>
              <a:rPr lang="de-AT" sz="2000" b="1" i="1" dirty="0" err="1" smtClean="0">
                <a:latin typeface="Franklin Gothic Book" pitchFamily="34"/>
              </a:rPr>
              <a:t>terminology</a:t>
            </a:r>
            <a:endParaRPr lang="de-AT" sz="2000" b="1" i="1" dirty="0" smtClean="0">
              <a:latin typeface="Franklin Gothic Book" pitchFamily="34"/>
            </a:endParaRPr>
          </a:p>
          <a:p>
            <a:pPr lvl="1">
              <a:buFont typeface="Arial" pitchFamily="34"/>
              <a:buChar char="•"/>
            </a:pPr>
            <a:endParaRPr lang="de-AT" sz="2000" b="1" u="sng" dirty="0" smtClean="0">
              <a:latin typeface="Franklin Gothic Book" pitchFamily="34"/>
            </a:endParaRPr>
          </a:p>
          <a:p>
            <a:pPr lvl="1">
              <a:buFont typeface="Arial" pitchFamily="34"/>
              <a:buChar char="•"/>
            </a:pPr>
            <a:endParaRPr lang="de-AT" sz="2000" u="sng" dirty="0">
              <a:latin typeface="Franklin Gothic Book" pitchFamily="34"/>
            </a:endParaRPr>
          </a:p>
        </p:txBody>
      </p:sp>
    </p:spTree>
    <p:extLst>
      <p:ext uri="{BB962C8B-B14F-4D97-AF65-F5344CB8AC3E}">
        <p14:creationId xmlns:p14="http://schemas.microsoft.com/office/powerpoint/2010/main" val="1370978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23330" y="550331"/>
            <a:ext cx="6858000" cy="618070"/>
          </a:xfrm>
        </p:spPr>
        <p:txBody>
          <a:bodyPr/>
          <a:lstStyle/>
          <a:p>
            <a:pPr lvl="0"/>
            <a:r>
              <a:rPr lang="de-AT" dirty="0" err="1" smtClean="0">
                <a:latin typeface="Franklin Gothic Demi" pitchFamily="34"/>
              </a:rPr>
              <a:t>Terminology</a:t>
            </a:r>
            <a:r>
              <a:rPr lang="de-AT" dirty="0" smtClean="0">
                <a:latin typeface="Franklin Gothic Demi" pitchFamily="34"/>
              </a:rPr>
              <a:t> </a:t>
            </a:r>
            <a:r>
              <a:rPr lang="de-AT" dirty="0" err="1" smtClean="0">
                <a:latin typeface="Franklin Gothic Demi" pitchFamily="34"/>
              </a:rPr>
              <a:t>work</a:t>
            </a:r>
            <a:r>
              <a:rPr lang="de-AT" dirty="0" smtClean="0">
                <a:latin typeface="Franklin Gothic Demi" pitchFamily="34"/>
              </a:rPr>
              <a:t> </a:t>
            </a:r>
            <a:r>
              <a:rPr lang="de-AT" dirty="0" err="1" smtClean="0">
                <a:latin typeface="Franklin Gothic Demi" pitchFamily="34"/>
              </a:rPr>
              <a:t>emerges</a:t>
            </a:r>
            <a:endParaRPr lang="de-AT" dirty="0">
              <a:latin typeface="Franklin Gothic Demi" pitchFamily="34"/>
            </a:endParaRPr>
          </a:p>
        </p:txBody>
      </p:sp>
      <p:sp>
        <p:nvSpPr>
          <p:cNvPr id="3" name="Textplatzhalter 2"/>
          <p:cNvSpPr txBox="1">
            <a:spLocks noGrp="1"/>
          </p:cNvSpPr>
          <p:nvPr>
            <p:ph type="body" idx="4294967295"/>
          </p:nvPr>
        </p:nvSpPr>
        <p:spPr>
          <a:xfrm>
            <a:off x="423330" y="1258753"/>
            <a:ext cx="8229600" cy="3355436"/>
          </a:xfrm>
        </p:spPr>
        <p:txBody>
          <a:bodyPr>
            <a:normAutofit/>
          </a:bodyPr>
          <a:lstStyle/>
          <a:p>
            <a:pPr marL="269081" indent="-269081" defTabSz="539354" fontAlgn="base">
              <a:spcAft>
                <a:spcPct val="0"/>
              </a:spcAft>
            </a:pPr>
            <a:endParaRPr lang="de-AT" altLang="de-DE" sz="2000" dirty="0">
              <a:latin typeface="Franklin Gothic Book" pitchFamily="34"/>
            </a:endParaRPr>
          </a:p>
          <a:p>
            <a:pPr marL="269081" indent="-269081" defTabSz="539354" fontAlgn="base">
              <a:spcAft>
                <a:spcPct val="0"/>
              </a:spcAft>
            </a:pPr>
            <a:r>
              <a:rPr lang="de-AT" altLang="de-DE" sz="2100" dirty="0" smtClean="0"/>
              <a:t>First </a:t>
            </a:r>
            <a:r>
              <a:rPr lang="de-AT" altLang="de-DE" sz="2100" dirty="0" err="1"/>
              <a:t>of</a:t>
            </a:r>
            <a:r>
              <a:rPr lang="de-AT" altLang="de-DE" sz="2100" dirty="0"/>
              <a:t> all: Normative </a:t>
            </a:r>
            <a:r>
              <a:rPr lang="de-AT" altLang="de-DE" sz="2100" dirty="0" err="1"/>
              <a:t>terminological</a:t>
            </a:r>
            <a:r>
              <a:rPr lang="de-AT" altLang="de-DE" sz="2100" dirty="0"/>
              <a:t> </a:t>
            </a:r>
            <a:r>
              <a:rPr lang="de-AT" altLang="de-DE" sz="2100" dirty="0" err="1"/>
              <a:t>work</a:t>
            </a:r>
            <a:r>
              <a:rPr lang="de-AT" altLang="de-DE" sz="2100" dirty="0"/>
              <a:t> –</a:t>
            </a:r>
          </a:p>
          <a:p>
            <a:pPr marL="269081" indent="-269081" defTabSz="539354" fontAlgn="base">
              <a:spcAft>
                <a:spcPct val="0"/>
              </a:spcAft>
            </a:pPr>
            <a:r>
              <a:rPr lang="de-AT" altLang="de-DE" sz="2100" dirty="0"/>
              <a:t>This </a:t>
            </a:r>
            <a:r>
              <a:rPr lang="de-AT" altLang="de-DE" sz="2100" dirty="0" err="1"/>
              <a:t>means</a:t>
            </a:r>
            <a:r>
              <a:rPr lang="de-AT" altLang="de-DE" sz="2100" dirty="0"/>
              <a:t> – </a:t>
            </a:r>
            <a:r>
              <a:rPr lang="de-AT" altLang="de-DE" sz="2100" dirty="0" err="1" smtClean="0"/>
              <a:t>terminologists</a:t>
            </a:r>
            <a:r>
              <a:rPr lang="de-AT" altLang="de-DE" sz="2100" dirty="0" smtClean="0"/>
              <a:t> </a:t>
            </a:r>
            <a:r>
              <a:rPr lang="de-AT" altLang="de-DE" sz="2100" dirty="0" err="1"/>
              <a:t>have</a:t>
            </a:r>
            <a:r>
              <a:rPr lang="de-AT" altLang="de-DE" sz="2100" dirty="0"/>
              <a:t> </a:t>
            </a:r>
            <a:r>
              <a:rPr lang="de-AT" altLang="de-DE" sz="2100" dirty="0" err="1"/>
              <a:t>to</a:t>
            </a:r>
            <a:r>
              <a:rPr lang="de-AT" altLang="de-DE" sz="2100" dirty="0"/>
              <a:t> </a:t>
            </a:r>
            <a:r>
              <a:rPr lang="de-AT" altLang="de-DE" sz="2100" dirty="0" err="1" smtClean="0"/>
              <a:t>develop</a:t>
            </a:r>
            <a:r>
              <a:rPr lang="de-AT" altLang="de-DE" sz="2100" dirty="0" smtClean="0"/>
              <a:t> – in </a:t>
            </a:r>
            <a:r>
              <a:rPr lang="de-AT" altLang="de-DE" sz="2100" dirty="0" err="1"/>
              <a:t>cooperation</a:t>
            </a:r>
            <a:r>
              <a:rPr lang="de-AT" altLang="de-DE" sz="2100" dirty="0"/>
              <a:t> </a:t>
            </a:r>
            <a:r>
              <a:rPr lang="de-AT" altLang="de-DE" sz="2100" dirty="0" err="1"/>
              <a:t>with</a:t>
            </a:r>
            <a:r>
              <a:rPr lang="de-AT" altLang="de-DE" sz="2100" dirty="0"/>
              <a:t> </a:t>
            </a:r>
            <a:r>
              <a:rPr lang="de-AT" altLang="de-DE" sz="2100" dirty="0" err="1"/>
              <a:t>the</a:t>
            </a:r>
            <a:r>
              <a:rPr lang="de-AT" altLang="de-DE" sz="2100" dirty="0"/>
              <a:t> </a:t>
            </a:r>
            <a:r>
              <a:rPr lang="de-AT" altLang="de-DE" sz="2100" dirty="0" err="1"/>
              <a:t>specialists</a:t>
            </a:r>
            <a:r>
              <a:rPr lang="de-AT" altLang="de-DE" sz="2100" dirty="0"/>
              <a:t> in a </a:t>
            </a:r>
            <a:r>
              <a:rPr lang="de-AT" altLang="de-DE" sz="2100" dirty="0" err="1" smtClean="0"/>
              <a:t>specific</a:t>
            </a:r>
            <a:r>
              <a:rPr lang="de-AT" altLang="de-DE" sz="2100" dirty="0" smtClean="0"/>
              <a:t> </a:t>
            </a:r>
            <a:r>
              <a:rPr lang="de-AT" altLang="de-DE" sz="2100" dirty="0" err="1" smtClean="0"/>
              <a:t>field</a:t>
            </a:r>
            <a:r>
              <a:rPr lang="de-AT" altLang="de-DE" sz="2100" dirty="0" smtClean="0"/>
              <a:t> – </a:t>
            </a:r>
            <a:r>
              <a:rPr lang="de-AT" altLang="de-DE" sz="2100" dirty="0" err="1" smtClean="0"/>
              <a:t>the</a:t>
            </a:r>
            <a:r>
              <a:rPr lang="de-AT" altLang="de-DE" sz="2100" dirty="0" smtClean="0"/>
              <a:t> </a:t>
            </a:r>
            <a:r>
              <a:rPr lang="de-AT" altLang="de-DE" sz="2100" dirty="0" err="1"/>
              <a:t>terminology</a:t>
            </a:r>
            <a:r>
              <a:rPr lang="de-AT" altLang="de-DE" sz="2100" dirty="0"/>
              <a:t> on </a:t>
            </a:r>
            <a:r>
              <a:rPr lang="de-AT" altLang="de-DE" sz="2100" dirty="0" smtClean="0"/>
              <a:t>a national </a:t>
            </a:r>
            <a:r>
              <a:rPr lang="de-AT" altLang="de-DE" sz="2100" dirty="0" err="1"/>
              <a:t>level</a:t>
            </a:r>
            <a:r>
              <a:rPr lang="de-AT" altLang="de-DE" sz="2100" dirty="0"/>
              <a:t>.</a:t>
            </a:r>
          </a:p>
          <a:p>
            <a:pPr marL="269081" indent="-269081" defTabSz="539354" fontAlgn="base">
              <a:spcAft>
                <a:spcPct val="0"/>
              </a:spcAft>
            </a:pPr>
            <a:endParaRPr lang="de-AT" altLang="de-DE" sz="2100" dirty="0"/>
          </a:p>
          <a:p>
            <a:pPr marL="269081" indent="-269081" defTabSz="539354" fontAlgn="base">
              <a:spcAft>
                <a:spcPct val="0"/>
              </a:spcAft>
            </a:pPr>
            <a:r>
              <a:rPr lang="de-AT" altLang="de-DE" sz="2100" dirty="0" err="1" smtClean="0"/>
              <a:t>What</a:t>
            </a:r>
            <a:r>
              <a:rPr lang="de-AT" altLang="de-DE" sz="2100" dirty="0" smtClean="0"/>
              <a:t> </a:t>
            </a:r>
            <a:r>
              <a:rPr lang="de-AT" altLang="de-DE" sz="2100" dirty="0" err="1" smtClean="0"/>
              <a:t>is</a:t>
            </a:r>
            <a:r>
              <a:rPr lang="de-AT" altLang="de-DE" sz="2100" dirty="0" smtClean="0"/>
              <a:t> </a:t>
            </a:r>
            <a:r>
              <a:rPr lang="de-AT" altLang="de-DE" sz="2100" dirty="0" err="1"/>
              <a:t>the</a:t>
            </a:r>
            <a:r>
              <a:rPr lang="de-AT" altLang="de-DE" sz="2100" dirty="0"/>
              <a:t> </a:t>
            </a:r>
            <a:r>
              <a:rPr lang="de-AT" altLang="de-DE" sz="2100" dirty="0" err="1"/>
              <a:t>name</a:t>
            </a:r>
            <a:r>
              <a:rPr lang="de-AT" altLang="de-DE" sz="2100" dirty="0"/>
              <a:t> </a:t>
            </a:r>
            <a:r>
              <a:rPr lang="de-AT" altLang="de-DE" sz="2100" dirty="0" err="1"/>
              <a:t>of</a:t>
            </a:r>
            <a:r>
              <a:rPr lang="de-AT" altLang="de-DE" sz="2100" dirty="0"/>
              <a:t> </a:t>
            </a:r>
            <a:r>
              <a:rPr lang="de-AT" altLang="de-DE" sz="2100" dirty="0" err="1"/>
              <a:t>this</a:t>
            </a:r>
            <a:r>
              <a:rPr lang="de-AT" altLang="de-DE" sz="2100" dirty="0"/>
              <a:t> </a:t>
            </a:r>
            <a:r>
              <a:rPr lang="de-AT" altLang="de-DE" sz="2100" dirty="0" err="1"/>
              <a:t>thing</a:t>
            </a:r>
            <a:r>
              <a:rPr lang="de-AT" altLang="de-DE" sz="2100" dirty="0"/>
              <a:t>? </a:t>
            </a:r>
          </a:p>
          <a:p>
            <a:pPr marL="269081" indent="-269081" defTabSz="539354" fontAlgn="base">
              <a:spcAft>
                <a:spcPct val="0"/>
              </a:spcAft>
            </a:pPr>
            <a:r>
              <a:rPr lang="de-AT" altLang="de-DE" sz="2100" dirty="0" err="1"/>
              <a:t>What</a:t>
            </a:r>
            <a:r>
              <a:rPr lang="de-AT" altLang="de-DE" sz="2100" dirty="0"/>
              <a:t> </a:t>
            </a:r>
            <a:r>
              <a:rPr lang="de-AT" altLang="de-DE" sz="2100" dirty="0" err="1"/>
              <a:t>does</a:t>
            </a:r>
            <a:r>
              <a:rPr lang="de-AT" altLang="de-DE" sz="2100" dirty="0"/>
              <a:t> </a:t>
            </a:r>
            <a:r>
              <a:rPr lang="de-AT" altLang="de-DE" sz="2100" dirty="0" err="1"/>
              <a:t>it</a:t>
            </a:r>
            <a:r>
              <a:rPr lang="de-AT" altLang="de-DE" sz="2100" dirty="0"/>
              <a:t> </a:t>
            </a:r>
            <a:r>
              <a:rPr lang="de-AT" altLang="de-DE" sz="2100" dirty="0" err="1"/>
              <a:t>mean</a:t>
            </a:r>
            <a:r>
              <a:rPr lang="de-AT" altLang="de-DE" sz="2100" dirty="0"/>
              <a:t>?</a:t>
            </a:r>
          </a:p>
          <a:p>
            <a:pPr lvl="1">
              <a:buFont typeface="Arial" pitchFamily="34"/>
              <a:buChar char="•"/>
            </a:pPr>
            <a:endParaRPr lang="de-AT" sz="2000" u="sng" dirty="0" smtClean="0">
              <a:latin typeface="Franklin Gothic Book" pitchFamily="34"/>
            </a:endParaRPr>
          </a:p>
          <a:p>
            <a:pPr lvl="1">
              <a:buFont typeface="Arial" pitchFamily="34"/>
              <a:buChar char="•"/>
            </a:pPr>
            <a:endParaRPr lang="de-AT" sz="2000" u="sng" dirty="0">
              <a:latin typeface="Franklin Gothic Book" pitchFamily="34"/>
            </a:endParaRPr>
          </a:p>
        </p:txBody>
      </p:sp>
    </p:spTree>
    <p:extLst>
      <p:ext uri="{BB962C8B-B14F-4D97-AF65-F5344CB8AC3E}">
        <p14:creationId xmlns:p14="http://schemas.microsoft.com/office/powerpoint/2010/main" val="1183012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979590" y="733211"/>
            <a:ext cx="6858000" cy="618070"/>
          </a:xfrm>
        </p:spPr>
        <p:txBody>
          <a:bodyPr>
            <a:normAutofit fontScale="90000"/>
          </a:bodyPr>
          <a:lstStyle/>
          <a:p>
            <a:pPr algn="ctr">
              <a:defRPr/>
            </a:pPr>
            <a:r>
              <a:rPr lang="de-AT" altLang="de-DE" dirty="0" err="1">
                <a:latin typeface="Franklin Gothic Demi" pitchFamily="34"/>
              </a:rPr>
              <a:t>Terminological</a:t>
            </a:r>
            <a:r>
              <a:rPr lang="de-AT" altLang="de-DE" dirty="0">
                <a:latin typeface="Franklin Gothic Demi" pitchFamily="34"/>
              </a:rPr>
              <a:t> </a:t>
            </a:r>
            <a:r>
              <a:rPr lang="de-AT" altLang="de-DE" dirty="0" err="1">
                <a:latin typeface="Franklin Gothic Demi" pitchFamily="34"/>
              </a:rPr>
              <a:t>work</a:t>
            </a:r>
            <a:r>
              <a:rPr lang="de-AT" altLang="de-DE" dirty="0">
                <a:latin typeface="Franklin Gothic Demi" pitchFamily="34"/>
              </a:rPr>
              <a:t> on </a:t>
            </a:r>
            <a:r>
              <a:rPr lang="de-AT" altLang="de-DE" dirty="0" smtClean="0">
                <a:latin typeface="Franklin Gothic Demi" pitchFamily="34"/>
              </a:rPr>
              <a:t>a national </a:t>
            </a:r>
            <a:r>
              <a:rPr lang="de-AT" altLang="de-DE" dirty="0" err="1">
                <a:latin typeface="Franklin Gothic Demi" pitchFamily="34"/>
              </a:rPr>
              <a:t>level</a:t>
            </a:r>
            <a:r>
              <a:rPr lang="de-AT" altLang="de-DE" dirty="0">
                <a:latin typeface="Franklin Gothic Demi" pitchFamily="34"/>
              </a:rPr>
              <a:t> in </a:t>
            </a:r>
            <a:r>
              <a:rPr lang="de-AT" altLang="de-DE" dirty="0" err="1">
                <a:latin typeface="Franklin Gothic Demi" pitchFamily="34"/>
              </a:rPr>
              <a:t>the</a:t>
            </a:r>
            <a:r>
              <a:rPr lang="de-AT" altLang="de-DE" dirty="0">
                <a:latin typeface="Franklin Gothic Demi" pitchFamily="34"/>
              </a:rPr>
              <a:t> </a:t>
            </a:r>
            <a:r>
              <a:rPr lang="de-AT" altLang="de-DE" dirty="0" err="1">
                <a:latin typeface="Franklin Gothic Demi" pitchFamily="34"/>
              </a:rPr>
              <a:t>field</a:t>
            </a:r>
            <a:r>
              <a:rPr lang="de-AT" altLang="de-DE" dirty="0">
                <a:latin typeface="Franklin Gothic Demi" pitchFamily="34"/>
              </a:rPr>
              <a:t> </a:t>
            </a:r>
            <a:r>
              <a:rPr lang="de-AT" altLang="de-DE" dirty="0" err="1">
                <a:latin typeface="Franklin Gothic Demi" pitchFamily="34"/>
              </a:rPr>
              <a:t>of</a:t>
            </a:r>
            <a:r>
              <a:rPr lang="de-AT" altLang="de-DE" dirty="0">
                <a:latin typeface="Franklin Gothic Demi" pitchFamily="34"/>
              </a:rPr>
              <a:t> </a:t>
            </a:r>
            <a:r>
              <a:rPr lang="de-AT" altLang="de-DE" dirty="0" err="1">
                <a:latin typeface="Franklin Gothic Demi" pitchFamily="34"/>
              </a:rPr>
              <a:t>security</a:t>
            </a:r>
            <a:r>
              <a:rPr lang="de-AT" altLang="de-DE" dirty="0">
                <a:latin typeface="Franklin Gothic Demi" pitchFamily="34"/>
              </a:rPr>
              <a:t> </a:t>
            </a:r>
            <a:endParaRPr lang="de-DE" altLang="de-DE" dirty="0"/>
          </a:p>
        </p:txBody>
      </p:sp>
      <p:sp>
        <p:nvSpPr>
          <p:cNvPr id="3" name="Textplatzhalter 2"/>
          <p:cNvSpPr txBox="1">
            <a:spLocks noGrp="1"/>
          </p:cNvSpPr>
          <p:nvPr>
            <p:ph type="body" idx="4294967295"/>
          </p:nvPr>
        </p:nvSpPr>
        <p:spPr>
          <a:xfrm>
            <a:off x="423330" y="1494973"/>
            <a:ext cx="8229600" cy="3355436"/>
          </a:xfrm>
        </p:spPr>
        <p:txBody>
          <a:bodyPr>
            <a:normAutofit/>
          </a:bodyPr>
          <a:lstStyle/>
          <a:p>
            <a:pPr marL="269081" indent="-269081" defTabSz="539354" fontAlgn="base">
              <a:spcAft>
                <a:spcPct val="0"/>
              </a:spcAft>
            </a:pPr>
            <a:endParaRPr lang="de-AT" altLang="de-DE" sz="2000" dirty="0">
              <a:latin typeface="Franklin Gothic Book" pitchFamily="34"/>
            </a:endParaRPr>
          </a:p>
          <a:p>
            <a:pPr marL="269081" indent="-269081" defTabSz="539354" fontAlgn="base">
              <a:spcAft>
                <a:spcPct val="0"/>
              </a:spcAft>
            </a:pPr>
            <a:r>
              <a:rPr lang="de-AT" altLang="de-DE" sz="2100" dirty="0"/>
              <a:t>Security </a:t>
            </a:r>
            <a:r>
              <a:rPr lang="de-AT" altLang="de-DE" sz="2100" dirty="0" err="1"/>
              <a:t>is</a:t>
            </a:r>
            <a:r>
              <a:rPr lang="de-AT" altLang="de-DE" sz="2100" dirty="0"/>
              <a:t> not </a:t>
            </a:r>
            <a:r>
              <a:rPr lang="de-AT" altLang="de-DE" sz="2100" dirty="0" err="1"/>
              <a:t>only</a:t>
            </a:r>
            <a:r>
              <a:rPr lang="de-AT" altLang="de-DE" sz="2100" dirty="0"/>
              <a:t> a </a:t>
            </a:r>
            <a:r>
              <a:rPr lang="de-AT" altLang="de-DE" sz="2100" dirty="0" err="1"/>
              <a:t>game</a:t>
            </a:r>
            <a:r>
              <a:rPr lang="de-AT" altLang="de-DE" sz="2100" dirty="0"/>
              <a:t> </a:t>
            </a:r>
            <a:r>
              <a:rPr lang="de-AT" altLang="de-DE" sz="2100" dirty="0" err="1"/>
              <a:t>between</a:t>
            </a:r>
            <a:r>
              <a:rPr lang="de-AT" altLang="de-DE" sz="2100" dirty="0"/>
              <a:t> „</a:t>
            </a:r>
            <a:r>
              <a:rPr lang="de-AT" altLang="de-DE" sz="2100" dirty="0" err="1"/>
              <a:t>interior</a:t>
            </a:r>
            <a:r>
              <a:rPr lang="de-AT" altLang="de-DE" sz="2100" dirty="0"/>
              <a:t>“ </a:t>
            </a:r>
            <a:r>
              <a:rPr lang="de-AT" altLang="de-DE" sz="2100" dirty="0" err="1"/>
              <a:t>and</a:t>
            </a:r>
            <a:r>
              <a:rPr lang="de-AT" altLang="de-DE" sz="2100" dirty="0"/>
              <a:t> „</a:t>
            </a:r>
            <a:r>
              <a:rPr lang="de-AT" altLang="de-DE" sz="2100" dirty="0" err="1"/>
              <a:t>defence</a:t>
            </a:r>
            <a:r>
              <a:rPr lang="de-AT" altLang="de-DE" sz="2100" dirty="0"/>
              <a:t>“</a:t>
            </a:r>
          </a:p>
          <a:p>
            <a:pPr marL="269081" indent="-269081" defTabSz="539354" fontAlgn="base">
              <a:spcAft>
                <a:spcPct val="0"/>
              </a:spcAft>
            </a:pPr>
            <a:endParaRPr lang="de-AT" altLang="de-DE" sz="2100" dirty="0"/>
          </a:p>
          <a:p>
            <a:pPr marL="269081" indent="-269081" defTabSz="539354" fontAlgn="base">
              <a:spcAft>
                <a:spcPct val="0"/>
              </a:spcAft>
            </a:pPr>
            <a:r>
              <a:rPr lang="de-AT" altLang="de-DE" sz="2100" dirty="0"/>
              <a:t>The </a:t>
            </a:r>
            <a:r>
              <a:rPr lang="de-AT" altLang="de-DE" sz="2100" dirty="0" err="1"/>
              <a:t>mentioned</a:t>
            </a:r>
            <a:r>
              <a:rPr lang="de-AT" altLang="de-DE" sz="2100" dirty="0"/>
              <a:t> </a:t>
            </a:r>
            <a:r>
              <a:rPr lang="de-AT" altLang="de-DE" sz="2100" dirty="0" err="1"/>
              <a:t>crises</a:t>
            </a:r>
            <a:r>
              <a:rPr lang="de-AT" altLang="de-DE" sz="2100" dirty="0"/>
              <a:t> </a:t>
            </a:r>
            <a:r>
              <a:rPr lang="de-AT" altLang="de-DE" sz="2100" dirty="0" err="1"/>
              <a:t>touch</a:t>
            </a:r>
            <a:r>
              <a:rPr lang="de-AT" altLang="de-DE" sz="2100" dirty="0"/>
              <a:t> all </a:t>
            </a:r>
            <a:r>
              <a:rPr lang="de-AT" altLang="de-DE" sz="2100" dirty="0" err="1"/>
              <a:t>ministries</a:t>
            </a:r>
            <a:endParaRPr lang="de-AT" altLang="de-DE" sz="2100" dirty="0"/>
          </a:p>
          <a:p>
            <a:pPr marL="269081" indent="-269081" defTabSz="539354" fontAlgn="base">
              <a:spcAft>
                <a:spcPct val="0"/>
              </a:spcAft>
            </a:pPr>
            <a:endParaRPr lang="de-AT" altLang="de-DE" sz="2100" dirty="0"/>
          </a:p>
          <a:p>
            <a:pPr marL="269081" indent="-269081" defTabSz="539354" fontAlgn="base">
              <a:spcAft>
                <a:spcPct val="0"/>
              </a:spcAft>
            </a:pPr>
            <a:r>
              <a:rPr lang="de-AT" altLang="de-DE" sz="2100" dirty="0" err="1" smtClean="0"/>
              <a:t>Beginning</a:t>
            </a:r>
            <a:r>
              <a:rPr lang="de-AT" altLang="de-DE" sz="2100" dirty="0" smtClean="0"/>
              <a:t> </a:t>
            </a:r>
            <a:r>
              <a:rPr lang="de-AT" altLang="de-DE" sz="2100" dirty="0" err="1"/>
              <a:t>of</a:t>
            </a:r>
            <a:r>
              <a:rPr lang="de-AT" altLang="de-DE" sz="2100" dirty="0"/>
              <a:t> </a:t>
            </a:r>
            <a:r>
              <a:rPr lang="de-AT" altLang="de-DE" sz="2100" dirty="0" err="1"/>
              <a:t>comparative</a:t>
            </a:r>
            <a:r>
              <a:rPr lang="de-AT" altLang="de-DE" sz="2100" dirty="0"/>
              <a:t> </a:t>
            </a:r>
            <a:r>
              <a:rPr lang="de-AT" altLang="de-DE" sz="2100" dirty="0" err="1"/>
              <a:t>terminological</a:t>
            </a:r>
            <a:r>
              <a:rPr lang="de-AT" altLang="de-DE" sz="2100" dirty="0"/>
              <a:t> </a:t>
            </a:r>
            <a:r>
              <a:rPr lang="de-AT" altLang="de-DE" sz="2100" dirty="0" err="1"/>
              <a:t>work</a:t>
            </a:r>
            <a:endParaRPr lang="de-AT" altLang="de-DE" sz="2100" dirty="0"/>
          </a:p>
          <a:p>
            <a:pPr lvl="1">
              <a:buFont typeface="Arial" pitchFamily="34"/>
              <a:buChar char="•"/>
            </a:pPr>
            <a:endParaRPr lang="de-AT" sz="2000" u="sng" dirty="0" smtClean="0">
              <a:latin typeface="Franklin Gothic Book" pitchFamily="34"/>
            </a:endParaRPr>
          </a:p>
          <a:p>
            <a:pPr lvl="1">
              <a:buFont typeface="Arial" pitchFamily="34"/>
              <a:buChar char="•"/>
            </a:pPr>
            <a:endParaRPr lang="de-AT" sz="2000" u="sng" dirty="0">
              <a:latin typeface="Franklin Gothic Book" pitchFamily="34"/>
            </a:endParaRPr>
          </a:p>
        </p:txBody>
      </p:sp>
    </p:spTree>
    <p:extLst>
      <p:ext uri="{BB962C8B-B14F-4D97-AF65-F5344CB8AC3E}">
        <p14:creationId xmlns:p14="http://schemas.microsoft.com/office/powerpoint/2010/main" val="779794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887855" y="680244"/>
            <a:ext cx="7543800" cy="1088071"/>
          </a:xfrm>
        </p:spPr>
        <p:txBody>
          <a:bodyPr/>
          <a:lstStyle/>
          <a:p>
            <a:r>
              <a:rPr lang="de-DE" altLang="de-DE" dirty="0" err="1">
                <a:latin typeface="Franklin Gothic Demi" pitchFamily="34"/>
              </a:rPr>
              <a:t>Crisis</a:t>
            </a:r>
            <a:r>
              <a:rPr lang="de-DE" altLang="de-DE" dirty="0">
                <a:latin typeface="Franklin Gothic Demi" pitchFamily="34"/>
              </a:rPr>
              <a:t> </a:t>
            </a:r>
            <a:r>
              <a:rPr lang="de-DE" altLang="de-DE" dirty="0" err="1">
                <a:latin typeface="Franklin Gothic Demi" pitchFamily="34"/>
              </a:rPr>
              <a:t>security</a:t>
            </a:r>
            <a:r>
              <a:rPr lang="de-DE" altLang="de-DE" dirty="0">
                <a:latin typeface="Franklin Gothic Demi" pitchFamily="34"/>
              </a:rPr>
              <a:t> </a:t>
            </a:r>
            <a:r>
              <a:rPr lang="de-DE" altLang="de-DE" dirty="0" err="1">
                <a:latin typeface="Franklin Gothic Demi" pitchFamily="34"/>
              </a:rPr>
              <a:t>law</a:t>
            </a:r>
            <a:r>
              <a:rPr lang="de-DE" altLang="de-DE" dirty="0">
                <a:latin typeface="Franklin Gothic Demi" pitchFamily="34"/>
              </a:rPr>
              <a:t> </a:t>
            </a:r>
            <a:r>
              <a:rPr lang="de-DE" altLang="de-DE" dirty="0"/>
              <a:t/>
            </a:r>
            <a:br>
              <a:rPr lang="de-DE" altLang="de-DE" dirty="0"/>
            </a:br>
            <a:endParaRPr lang="de-AT" dirty="0"/>
          </a:p>
        </p:txBody>
      </p:sp>
      <p:sp>
        <p:nvSpPr>
          <p:cNvPr id="23554" name="Textplatzhalter 1"/>
          <p:cNvSpPr>
            <a:spLocks noGrp="1"/>
          </p:cNvSpPr>
          <p:nvPr>
            <p:ph type="body" sz="quarter" idx="4294967295"/>
          </p:nvPr>
        </p:nvSpPr>
        <p:spPr bwMode="auto">
          <a:xfrm>
            <a:off x="0" y="447675"/>
            <a:ext cx="2794000"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eaLnBrk="1" hangingPunct="1"/>
            <a:r>
              <a:rPr lang="de-DE" altLang="de-DE" smtClean="0">
                <a:latin typeface="Franklin Gothic Demi" panose="020B0703020102020204" pitchFamily="34" charset="0"/>
                <a:ea typeface="Franklin Gothic Demi" panose="020B0703020102020204" pitchFamily="34" charset="0"/>
                <a:cs typeface="Franklin Gothic Demi" panose="020B0703020102020204" pitchFamily="34" charset="0"/>
              </a:rPr>
              <a:t>ÖSTERREICHISCHES</a:t>
            </a:r>
          </a:p>
        </p:txBody>
      </p:sp>
      <p:sp>
        <p:nvSpPr>
          <p:cNvPr id="23555" name="Textplatzhalter 2"/>
          <p:cNvSpPr>
            <a:spLocks noGrp="1"/>
          </p:cNvSpPr>
          <p:nvPr>
            <p:ph type="body" sz="quarter" idx="4294967295"/>
          </p:nvPr>
        </p:nvSpPr>
        <p:spPr bwMode="auto">
          <a:xfrm>
            <a:off x="0" y="581025"/>
            <a:ext cx="2792413"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fontAlgn="base">
              <a:spcAft>
                <a:spcPct val="0"/>
              </a:spcAft>
            </a:pPr>
            <a:r>
              <a:rPr lang="de-DE" altLang="de-DE" smtClean="0">
                <a:latin typeface="Franklin Gothic Demi" panose="020B0703020102020204" pitchFamily="34" charset="0"/>
                <a:ea typeface="Franklin Gothic Demi" panose="020B0703020102020204" pitchFamily="34" charset="0"/>
                <a:cs typeface="Franklin Gothic Demi" panose="020B0703020102020204" pitchFamily="34" charset="0"/>
              </a:rPr>
              <a:t>BUNDESHEER</a:t>
            </a:r>
          </a:p>
        </p:txBody>
      </p:sp>
      <p:sp>
        <p:nvSpPr>
          <p:cNvPr id="23556" name="Textplatzhalter 3"/>
          <p:cNvSpPr>
            <a:spLocks noGrp="1"/>
          </p:cNvSpPr>
          <p:nvPr>
            <p:ph type="body" sz="quarter" idx="4294967295"/>
          </p:nvPr>
        </p:nvSpPr>
        <p:spPr bwMode="auto">
          <a:xfrm>
            <a:off x="0" y="723900"/>
            <a:ext cx="4357688" cy="14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32500" lnSpcReduction="20000"/>
          </a:bodyPr>
          <a:lstStyle/>
          <a:p>
            <a:pPr fontAlgn="base">
              <a:spcAft>
                <a:spcPct val="0"/>
              </a:spcAft>
            </a:pPr>
            <a:r>
              <a:rPr lang="de-DE" altLang="de-DE" smtClean="0"/>
              <a:t>Landesverteidigungsakademie /Sprachinstitut des Bundesheeres</a:t>
            </a:r>
          </a:p>
        </p:txBody>
      </p:sp>
      <p:sp>
        <p:nvSpPr>
          <p:cNvPr id="5126" name="Textplatzhalter 6"/>
          <p:cNvSpPr>
            <a:spLocks noGrp="1"/>
          </p:cNvSpPr>
          <p:nvPr>
            <p:ph type="body" sz="quarter" idx="4294967295"/>
          </p:nvPr>
        </p:nvSpPr>
        <p:spPr bwMode="auto">
          <a:xfrm>
            <a:off x="828675" y="1463040"/>
            <a:ext cx="7111365" cy="3050378"/>
          </a:xfrm>
        </p:spPr>
        <p:txBody>
          <a:bodyPr vert="horz" wrap="square" lIns="68580" tIns="34290" rIns="68580" bIns="34290" numCol="1" anchor="t" anchorCtr="0" compatLnSpc="1">
            <a:prstTxWarp prst="textNoShape">
              <a:avLst/>
            </a:prstTxWarp>
            <a:normAutofit fontScale="92500" lnSpcReduction="10000"/>
          </a:bodyPr>
          <a:lstStyle/>
          <a:p>
            <a:pPr marL="342900" indent="-342900" algn="ctr">
              <a:buFont typeface="Arial" panose="020B0604020202020204" pitchFamily="34" charset="0"/>
              <a:buAutoNum type="arabicPeriod"/>
              <a:defRPr/>
            </a:pPr>
            <a:endParaRPr lang="de-DE" altLang="de-DE" sz="2000" dirty="0"/>
          </a:p>
          <a:p>
            <a:pPr eaLnBrk="1" hangingPunct="1">
              <a:defRPr/>
            </a:pPr>
            <a:r>
              <a:rPr lang="de-DE" altLang="de-DE" sz="2000" dirty="0" smtClean="0"/>
              <a:t>„Krisensicherheitsgesetz“ – title </a:t>
            </a:r>
            <a:r>
              <a:rPr lang="de-DE" altLang="de-DE" sz="2000" dirty="0"/>
              <a:t>„Crisis </a:t>
            </a:r>
            <a:r>
              <a:rPr lang="de-DE" altLang="de-DE" sz="2000" dirty="0" err="1"/>
              <a:t>security</a:t>
            </a:r>
            <a:r>
              <a:rPr lang="de-DE" altLang="de-DE" sz="2000" dirty="0"/>
              <a:t> </a:t>
            </a:r>
            <a:r>
              <a:rPr lang="de-DE" altLang="de-DE" sz="2000" dirty="0" err="1"/>
              <a:t>management</a:t>
            </a:r>
            <a:r>
              <a:rPr lang="de-DE" altLang="de-DE" sz="2000" dirty="0"/>
              <a:t> </a:t>
            </a:r>
            <a:r>
              <a:rPr lang="de-DE" altLang="de-DE" sz="2000" dirty="0" err="1"/>
              <a:t>law</a:t>
            </a:r>
            <a:r>
              <a:rPr lang="de-DE" altLang="de-DE" sz="2000" dirty="0"/>
              <a:t>“ </a:t>
            </a:r>
            <a:r>
              <a:rPr lang="de-DE" altLang="de-DE" sz="2000" dirty="0" err="1"/>
              <a:t>would</a:t>
            </a:r>
            <a:r>
              <a:rPr lang="de-DE" altLang="de-DE" sz="2000" dirty="0"/>
              <a:t> </a:t>
            </a:r>
            <a:r>
              <a:rPr lang="de-DE" altLang="de-DE" sz="2000" dirty="0" err="1"/>
              <a:t>be</a:t>
            </a:r>
            <a:r>
              <a:rPr lang="de-DE" altLang="de-DE" sz="2000" dirty="0"/>
              <a:t> </a:t>
            </a:r>
            <a:r>
              <a:rPr lang="de-DE" altLang="de-DE" sz="2000" dirty="0" err="1"/>
              <a:t>the</a:t>
            </a:r>
            <a:r>
              <a:rPr lang="de-DE" altLang="de-DE" sz="2000" dirty="0"/>
              <a:t> </a:t>
            </a:r>
            <a:r>
              <a:rPr lang="de-DE" altLang="de-DE" sz="2000" dirty="0" err="1"/>
              <a:t>better</a:t>
            </a:r>
            <a:r>
              <a:rPr lang="de-DE" altLang="de-DE" sz="2000" dirty="0"/>
              <a:t> </a:t>
            </a:r>
            <a:r>
              <a:rPr lang="de-DE" altLang="de-DE" sz="2000" dirty="0" err="1"/>
              <a:t>name</a:t>
            </a:r>
            <a:r>
              <a:rPr lang="de-DE" altLang="de-DE" sz="2000" dirty="0"/>
              <a:t>.</a:t>
            </a:r>
          </a:p>
          <a:p>
            <a:pPr eaLnBrk="1" hangingPunct="1">
              <a:defRPr/>
            </a:pPr>
            <a:r>
              <a:rPr lang="de-DE" altLang="de-DE" sz="2000" dirty="0"/>
              <a:t>This </a:t>
            </a:r>
            <a:r>
              <a:rPr lang="de-DE" altLang="de-DE" sz="2000" dirty="0" err="1"/>
              <a:t>law</a:t>
            </a:r>
            <a:r>
              <a:rPr lang="de-DE" altLang="de-DE" sz="2000" dirty="0"/>
              <a:t> </a:t>
            </a:r>
            <a:r>
              <a:rPr lang="de-DE" altLang="de-DE" sz="2000" dirty="0" err="1" smtClean="0"/>
              <a:t>passed</a:t>
            </a:r>
            <a:r>
              <a:rPr lang="de-DE" altLang="de-DE" sz="2000" dirty="0" smtClean="0"/>
              <a:t> Austrian </a:t>
            </a:r>
            <a:r>
              <a:rPr lang="de-DE" altLang="de-DE" sz="2000" dirty="0" err="1" smtClean="0"/>
              <a:t>Parliament</a:t>
            </a:r>
            <a:r>
              <a:rPr lang="de-DE" altLang="de-DE" sz="2000" dirty="0" smtClean="0"/>
              <a:t> </a:t>
            </a:r>
            <a:r>
              <a:rPr lang="de-DE" altLang="de-DE" sz="2000" dirty="0" err="1" smtClean="0"/>
              <a:t>and</a:t>
            </a:r>
            <a:r>
              <a:rPr lang="de-DE" altLang="de-DE" sz="2000" dirty="0" smtClean="0"/>
              <a:t> </a:t>
            </a:r>
            <a:r>
              <a:rPr lang="de-DE" altLang="de-DE" sz="2000" dirty="0" err="1" smtClean="0"/>
              <a:t>is</a:t>
            </a:r>
            <a:r>
              <a:rPr lang="de-DE" altLang="de-DE" sz="2000" dirty="0" smtClean="0"/>
              <a:t> valid </a:t>
            </a:r>
            <a:r>
              <a:rPr lang="de-DE" altLang="de-DE" sz="2000" dirty="0" err="1" smtClean="0"/>
              <a:t>from</a:t>
            </a:r>
            <a:r>
              <a:rPr lang="de-DE" altLang="de-DE" sz="2000" dirty="0" smtClean="0"/>
              <a:t> Jan 1st, 2024.</a:t>
            </a:r>
            <a:endParaRPr lang="de-DE" altLang="de-DE" sz="2000" dirty="0"/>
          </a:p>
          <a:p>
            <a:pPr eaLnBrk="1" hangingPunct="1">
              <a:defRPr/>
            </a:pPr>
            <a:r>
              <a:rPr lang="de-DE" altLang="de-DE" sz="2000" dirty="0"/>
              <a:t>A </a:t>
            </a:r>
            <a:r>
              <a:rPr lang="de-DE" altLang="de-DE" sz="2000" dirty="0" err="1" smtClean="0"/>
              <a:t>possible</a:t>
            </a:r>
            <a:r>
              <a:rPr lang="de-DE" altLang="de-DE" sz="2000" dirty="0" smtClean="0"/>
              <a:t> </a:t>
            </a:r>
            <a:r>
              <a:rPr lang="de-DE" altLang="de-DE" sz="2000" dirty="0" err="1"/>
              <a:t>chance</a:t>
            </a:r>
            <a:r>
              <a:rPr lang="de-DE" altLang="de-DE" sz="2000" dirty="0"/>
              <a:t> </a:t>
            </a:r>
            <a:r>
              <a:rPr lang="de-DE" altLang="de-DE" sz="2000" dirty="0" err="1"/>
              <a:t>to</a:t>
            </a:r>
            <a:r>
              <a:rPr lang="de-DE" altLang="de-DE" sz="2000" dirty="0"/>
              <a:t> </a:t>
            </a:r>
            <a:r>
              <a:rPr lang="de-DE" altLang="de-DE" sz="2000" dirty="0" err="1" smtClean="0"/>
              <a:t>develop</a:t>
            </a:r>
            <a:r>
              <a:rPr lang="de-DE" altLang="de-DE" sz="2000" dirty="0" smtClean="0"/>
              <a:t> </a:t>
            </a:r>
            <a:r>
              <a:rPr lang="de-DE" altLang="de-DE" sz="2000" dirty="0" err="1"/>
              <a:t>security</a:t>
            </a:r>
            <a:r>
              <a:rPr lang="de-DE" altLang="de-DE" sz="2000" dirty="0"/>
              <a:t> </a:t>
            </a:r>
            <a:r>
              <a:rPr lang="de-DE" altLang="de-DE" sz="2000" dirty="0" err="1"/>
              <a:t>terminology</a:t>
            </a:r>
            <a:r>
              <a:rPr lang="de-DE" altLang="de-DE" sz="2000" dirty="0"/>
              <a:t> on a legal </a:t>
            </a:r>
            <a:r>
              <a:rPr lang="de-DE" altLang="de-DE" sz="2000" dirty="0" err="1" smtClean="0"/>
              <a:t>base</a:t>
            </a:r>
            <a:r>
              <a:rPr lang="de-DE" altLang="de-DE" sz="2000" dirty="0" smtClean="0"/>
              <a:t>.</a:t>
            </a:r>
          </a:p>
          <a:p>
            <a:pPr eaLnBrk="1" hangingPunct="1">
              <a:defRPr/>
            </a:pPr>
            <a:r>
              <a:rPr lang="de-AT" altLang="de-DE" sz="2000" dirty="0" smtClean="0"/>
              <a:t>First </a:t>
            </a:r>
            <a:r>
              <a:rPr lang="de-AT" altLang="de-DE" sz="2000" dirty="0" err="1"/>
              <a:t>nationwide</a:t>
            </a:r>
            <a:r>
              <a:rPr lang="de-AT" altLang="de-DE" sz="2000" dirty="0"/>
              <a:t> </a:t>
            </a:r>
            <a:r>
              <a:rPr lang="de-AT" altLang="de-DE" sz="2000" dirty="0" err="1"/>
              <a:t>regulation</a:t>
            </a:r>
            <a:r>
              <a:rPr lang="de-AT" altLang="de-DE" sz="2000" dirty="0"/>
              <a:t> in </a:t>
            </a:r>
            <a:r>
              <a:rPr lang="de-AT" altLang="de-DE" sz="2000" dirty="0" err="1"/>
              <a:t>the</a:t>
            </a:r>
            <a:r>
              <a:rPr lang="de-AT" altLang="de-DE" sz="2000" dirty="0"/>
              <a:t> </a:t>
            </a:r>
            <a:r>
              <a:rPr lang="de-AT" altLang="de-DE" sz="2000" dirty="0" err="1"/>
              <a:t>field</a:t>
            </a:r>
            <a:r>
              <a:rPr lang="de-AT" altLang="de-DE" sz="2000" dirty="0"/>
              <a:t> </a:t>
            </a:r>
            <a:r>
              <a:rPr lang="de-AT" altLang="de-DE" sz="2000" dirty="0" err="1"/>
              <a:t>of</a:t>
            </a:r>
            <a:r>
              <a:rPr lang="de-AT" altLang="de-DE" sz="2000" dirty="0"/>
              <a:t> </a:t>
            </a:r>
            <a:r>
              <a:rPr lang="de-AT" altLang="de-DE" sz="2000" dirty="0" err="1"/>
              <a:t>disaster</a:t>
            </a:r>
            <a:r>
              <a:rPr lang="de-AT" altLang="de-DE" sz="2000" dirty="0"/>
              <a:t> </a:t>
            </a:r>
            <a:r>
              <a:rPr lang="de-AT" altLang="de-DE" sz="2000" dirty="0" err="1" smtClean="0"/>
              <a:t>management</a:t>
            </a:r>
            <a:r>
              <a:rPr lang="de-AT" altLang="de-DE" sz="2000" dirty="0" smtClean="0"/>
              <a:t/>
            </a:r>
            <a:br>
              <a:rPr lang="de-AT" altLang="de-DE" sz="2000" dirty="0" smtClean="0"/>
            </a:br>
            <a:r>
              <a:rPr lang="de-AT" altLang="de-DE" sz="2000" dirty="0" err="1"/>
              <a:t>r</a:t>
            </a:r>
            <a:r>
              <a:rPr lang="de-AT" altLang="de-DE" sz="2000" dirty="0" err="1" smtClean="0"/>
              <a:t>egulations</a:t>
            </a:r>
            <a:r>
              <a:rPr lang="de-AT" altLang="de-DE" sz="2000" dirty="0" smtClean="0"/>
              <a:t> </a:t>
            </a:r>
            <a:r>
              <a:rPr lang="de-AT" altLang="de-DE" sz="2000" dirty="0" err="1"/>
              <a:t>of</a:t>
            </a:r>
            <a:r>
              <a:rPr lang="de-AT" altLang="de-DE" sz="2000" dirty="0"/>
              <a:t> </a:t>
            </a:r>
            <a:r>
              <a:rPr lang="de-AT" altLang="de-DE" sz="2000" dirty="0" err="1" smtClean="0"/>
              <a:t>procedures</a:t>
            </a:r>
            <a:endParaRPr lang="de-AT" altLang="de-DE" sz="2000" dirty="0" smtClean="0"/>
          </a:p>
          <a:p>
            <a:pPr eaLnBrk="1" hangingPunct="1">
              <a:defRPr/>
            </a:pPr>
            <a:r>
              <a:rPr lang="de-AT" altLang="de-DE" sz="2000" dirty="0" err="1" smtClean="0"/>
              <a:t>Necessity</a:t>
            </a:r>
            <a:r>
              <a:rPr lang="de-AT" altLang="de-DE" sz="2000" dirty="0" smtClean="0"/>
              <a:t> </a:t>
            </a:r>
            <a:r>
              <a:rPr lang="de-AT" altLang="de-DE" sz="2000" dirty="0" err="1"/>
              <a:t>of</a:t>
            </a:r>
            <a:r>
              <a:rPr lang="de-AT" altLang="de-DE" sz="2000" dirty="0"/>
              <a:t> </a:t>
            </a:r>
            <a:r>
              <a:rPr lang="de-AT" altLang="de-DE" sz="2000" dirty="0" err="1"/>
              <a:t>cooperation</a:t>
            </a:r>
            <a:r>
              <a:rPr lang="de-AT" altLang="de-DE" sz="2000" dirty="0"/>
              <a:t> </a:t>
            </a:r>
            <a:r>
              <a:rPr lang="de-AT" altLang="de-DE" sz="2000" dirty="0" err="1"/>
              <a:t>between</a:t>
            </a:r>
            <a:r>
              <a:rPr lang="de-AT" altLang="de-DE" sz="2000" dirty="0"/>
              <a:t> all </a:t>
            </a:r>
            <a:r>
              <a:rPr lang="de-AT" altLang="de-DE" sz="2000" dirty="0" err="1" smtClean="0"/>
              <a:t>ministries</a:t>
            </a:r>
            <a:r>
              <a:rPr lang="de-AT" altLang="de-DE" sz="2000" dirty="0" smtClean="0"/>
              <a:t>, </a:t>
            </a:r>
            <a:r>
              <a:rPr lang="de-AT" altLang="de-DE" sz="2000" dirty="0" err="1" smtClean="0"/>
              <a:t>depending</a:t>
            </a:r>
            <a:r>
              <a:rPr lang="de-AT" altLang="de-DE" sz="2000" dirty="0" smtClean="0"/>
              <a:t> </a:t>
            </a:r>
            <a:r>
              <a:rPr lang="de-AT" altLang="de-DE" sz="2000" dirty="0"/>
              <a:t>on type </a:t>
            </a:r>
            <a:r>
              <a:rPr lang="de-AT" altLang="de-DE" sz="2000" dirty="0" err="1"/>
              <a:t>of</a:t>
            </a:r>
            <a:r>
              <a:rPr lang="de-AT" altLang="de-DE" sz="2000" dirty="0"/>
              <a:t> </a:t>
            </a:r>
            <a:r>
              <a:rPr lang="de-AT" altLang="de-DE" sz="2000" dirty="0" err="1"/>
              <a:t>crisis</a:t>
            </a:r>
            <a:endParaRPr lang="de-AT" altLang="de-DE" sz="2000" dirty="0"/>
          </a:p>
          <a:p>
            <a:pPr eaLnBrk="1" hangingPunct="1">
              <a:defRPr/>
            </a:pPr>
            <a:endParaRPr lang="de-DE" altLang="de-DE" sz="2000" dirty="0"/>
          </a:p>
        </p:txBody>
      </p:sp>
    </p:spTree>
    <p:extLst>
      <p:ext uri="{BB962C8B-B14F-4D97-AF65-F5344CB8AC3E}">
        <p14:creationId xmlns:p14="http://schemas.microsoft.com/office/powerpoint/2010/main" val="30271299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0715" y="235427"/>
            <a:ext cx="7543800" cy="1088071"/>
          </a:xfrm>
        </p:spPr>
        <p:txBody>
          <a:bodyPr>
            <a:normAutofit/>
          </a:bodyPr>
          <a:lstStyle/>
          <a:p>
            <a:r>
              <a:rPr lang="de-DE" altLang="de-DE" dirty="0" err="1" smtClean="0">
                <a:latin typeface="Franklin Gothic Demi" pitchFamily="34"/>
              </a:rPr>
              <a:t>Cooperation</a:t>
            </a:r>
            <a:r>
              <a:rPr lang="de-DE" altLang="de-DE" dirty="0" smtClean="0">
                <a:latin typeface="Franklin Gothic Demi" pitchFamily="34"/>
              </a:rPr>
              <a:t> </a:t>
            </a:r>
            <a:r>
              <a:rPr lang="de-DE" altLang="de-DE" dirty="0" err="1" smtClean="0">
                <a:latin typeface="Franklin Gothic Demi" pitchFamily="34"/>
              </a:rPr>
              <a:t>between</a:t>
            </a:r>
            <a:r>
              <a:rPr lang="de-DE" altLang="de-DE" dirty="0" smtClean="0">
                <a:latin typeface="Franklin Gothic Demi" pitchFamily="34"/>
              </a:rPr>
              <a:t> </a:t>
            </a:r>
            <a:r>
              <a:rPr lang="de-DE" altLang="de-DE" dirty="0" err="1" smtClean="0">
                <a:latin typeface="Franklin Gothic Demi" pitchFamily="34"/>
              </a:rPr>
              <a:t>ministries</a:t>
            </a:r>
            <a:endParaRPr lang="de-AT" dirty="0"/>
          </a:p>
        </p:txBody>
      </p:sp>
      <p:sp>
        <p:nvSpPr>
          <p:cNvPr id="23554" name="Textplatzhalter 1"/>
          <p:cNvSpPr>
            <a:spLocks noGrp="1"/>
          </p:cNvSpPr>
          <p:nvPr>
            <p:ph type="body" sz="quarter" idx="4294967295"/>
          </p:nvPr>
        </p:nvSpPr>
        <p:spPr bwMode="auto">
          <a:xfrm>
            <a:off x="0" y="447675"/>
            <a:ext cx="2794000"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eaLnBrk="1" hangingPunct="1"/>
            <a:r>
              <a:rPr lang="de-DE" altLang="de-DE" smtClean="0">
                <a:latin typeface="Franklin Gothic Demi" panose="020B0703020102020204" pitchFamily="34" charset="0"/>
                <a:ea typeface="Franklin Gothic Demi" panose="020B0703020102020204" pitchFamily="34" charset="0"/>
                <a:cs typeface="Franklin Gothic Demi" panose="020B0703020102020204" pitchFamily="34" charset="0"/>
              </a:rPr>
              <a:t>ÖSTERREICHISCHES</a:t>
            </a:r>
          </a:p>
        </p:txBody>
      </p:sp>
      <p:sp>
        <p:nvSpPr>
          <p:cNvPr id="23555" name="Textplatzhalter 2"/>
          <p:cNvSpPr>
            <a:spLocks noGrp="1"/>
          </p:cNvSpPr>
          <p:nvPr>
            <p:ph type="body" sz="quarter" idx="4294967295"/>
          </p:nvPr>
        </p:nvSpPr>
        <p:spPr bwMode="auto">
          <a:xfrm>
            <a:off x="0" y="581025"/>
            <a:ext cx="2792413"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fontAlgn="base">
              <a:spcAft>
                <a:spcPct val="0"/>
              </a:spcAft>
            </a:pPr>
            <a:r>
              <a:rPr lang="de-DE" altLang="de-DE" smtClean="0">
                <a:latin typeface="Franklin Gothic Demi" panose="020B0703020102020204" pitchFamily="34" charset="0"/>
                <a:ea typeface="Franklin Gothic Demi" panose="020B0703020102020204" pitchFamily="34" charset="0"/>
                <a:cs typeface="Franklin Gothic Demi" panose="020B0703020102020204" pitchFamily="34" charset="0"/>
              </a:rPr>
              <a:t>BUNDESHEER</a:t>
            </a:r>
          </a:p>
        </p:txBody>
      </p:sp>
      <p:sp>
        <p:nvSpPr>
          <p:cNvPr id="23556" name="Textplatzhalter 3"/>
          <p:cNvSpPr>
            <a:spLocks noGrp="1"/>
          </p:cNvSpPr>
          <p:nvPr>
            <p:ph type="body" sz="quarter" idx="4294967295"/>
          </p:nvPr>
        </p:nvSpPr>
        <p:spPr bwMode="auto">
          <a:xfrm>
            <a:off x="0" y="723900"/>
            <a:ext cx="4357688" cy="14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32500" lnSpcReduction="20000"/>
          </a:bodyPr>
          <a:lstStyle/>
          <a:p>
            <a:pPr fontAlgn="base">
              <a:spcAft>
                <a:spcPct val="0"/>
              </a:spcAft>
            </a:pPr>
            <a:r>
              <a:rPr lang="de-DE" altLang="de-DE" smtClean="0"/>
              <a:t>Landesverteidigungsakademie /Sprachinstitut des Bundesheeres</a:t>
            </a:r>
          </a:p>
        </p:txBody>
      </p:sp>
      <p:sp>
        <p:nvSpPr>
          <p:cNvPr id="5126" name="Textplatzhalter 6"/>
          <p:cNvSpPr>
            <a:spLocks noGrp="1"/>
          </p:cNvSpPr>
          <p:nvPr>
            <p:ph type="body" sz="quarter" idx="4294967295"/>
          </p:nvPr>
        </p:nvSpPr>
        <p:spPr bwMode="auto">
          <a:xfrm>
            <a:off x="828675" y="1463040"/>
            <a:ext cx="7111365" cy="3050378"/>
          </a:xfrm>
        </p:spPr>
        <p:txBody>
          <a:bodyPr vert="horz" wrap="square" lIns="68580" tIns="34290" rIns="68580" bIns="34290" numCol="1" anchor="t" anchorCtr="0" compatLnSpc="1">
            <a:prstTxWarp prst="textNoShape">
              <a:avLst/>
            </a:prstTxWarp>
            <a:normAutofit/>
          </a:bodyPr>
          <a:lstStyle/>
          <a:p>
            <a:pPr marL="342900" indent="-342900" algn="ctr">
              <a:buFont typeface="Arial" panose="020B0604020202020204" pitchFamily="34" charset="0"/>
              <a:buAutoNum type="arabicPeriod"/>
              <a:defRPr/>
            </a:pPr>
            <a:endParaRPr lang="de-DE" altLang="de-DE" sz="2000" dirty="0"/>
          </a:p>
          <a:p>
            <a:pPr marL="269081" indent="-269081" defTabSz="539354" fontAlgn="base">
              <a:spcAft>
                <a:spcPct val="0"/>
              </a:spcAft>
            </a:pPr>
            <a:r>
              <a:rPr lang="de-AT" altLang="de-DE" sz="2000" dirty="0"/>
              <a:t>Every </a:t>
            </a:r>
            <a:r>
              <a:rPr lang="de-AT" altLang="de-DE" sz="2000" dirty="0" err="1"/>
              <a:t>ministry</a:t>
            </a:r>
            <a:r>
              <a:rPr lang="de-AT" altLang="de-DE" sz="2000" dirty="0"/>
              <a:t> = </a:t>
            </a:r>
            <a:r>
              <a:rPr lang="de-AT" altLang="de-DE" sz="2000" dirty="0" err="1"/>
              <a:t>independent</a:t>
            </a:r>
            <a:r>
              <a:rPr lang="de-AT" altLang="de-DE" sz="2000" dirty="0"/>
              <a:t> </a:t>
            </a:r>
            <a:r>
              <a:rPr lang="de-AT" altLang="de-DE" sz="2000" dirty="0" err="1"/>
              <a:t>authority</a:t>
            </a:r>
            <a:endParaRPr lang="de-AT" altLang="de-DE" sz="2000" dirty="0"/>
          </a:p>
          <a:p>
            <a:pPr marL="269081" indent="-269081" defTabSz="539354" fontAlgn="base">
              <a:spcAft>
                <a:spcPct val="0"/>
              </a:spcAft>
            </a:pPr>
            <a:r>
              <a:rPr lang="de-AT" altLang="de-DE" sz="2000" dirty="0" err="1"/>
              <a:t>Necessity</a:t>
            </a:r>
            <a:r>
              <a:rPr lang="de-AT" altLang="de-DE" sz="2000" dirty="0"/>
              <a:t> </a:t>
            </a:r>
            <a:r>
              <a:rPr lang="de-AT" altLang="de-DE" sz="2000" dirty="0" err="1"/>
              <a:t>of</a:t>
            </a:r>
            <a:r>
              <a:rPr lang="de-AT" altLang="de-DE" sz="2000" dirty="0"/>
              <a:t> </a:t>
            </a:r>
            <a:r>
              <a:rPr lang="de-AT" altLang="de-DE" sz="2000" dirty="0" err="1"/>
              <a:t>regulations</a:t>
            </a:r>
            <a:r>
              <a:rPr lang="de-AT" altLang="de-DE" sz="2000" dirty="0"/>
              <a:t> </a:t>
            </a:r>
            <a:r>
              <a:rPr lang="de-AT" altLang="de-DE" sz="2000" dirty="0" err="1"/>
              <a:t>of</a:t>
            </a:r>
            <a:r>
              <a:rPr lang="de-AT" altLang="de-DE" sz="2000" dirty="0"/>
              <a:t> </a:t>
            </a:r>
            <a:r>
              <a:rPr lang="de-AT" altLang="de-DE" sz="2000" dirty="0" err="1"/>
              <a:t>procedures</a:t>
            </a:r>
            <a:r>
              <a:rPr lang="de-AT" altLang="de-DE" sz="2000" dirty="0"/>
              <a:t>, in </a:t>
            </a:r>
            <a:r>
              <a:rPr lang="de-AT" altLang="de-DE" sz="2000" dirty="0" err="1"/>
              <a:t>which</a:t>
            </a:r>
            <a:r>
              <a:rPr lang="de-AT" altLang="de-DE" sz="2000" dirty="0"/>
              <a:t> </a:t>
            </a:r>
            <a:r>
              <a:rPr lang="de-AT" altLang="de-DE" sz="2000" dirty="0" err="1"/>
              <a:t>more</a:t>
            </a:r>
            <a:r>
              <a:rPr lang="de-AT" altLang="de-DE" sz="2000" dirty="0"/>
              <a:t> </a:t>
            </a:r>
            <a:r>
              <a:rPr lang="de-AT" altLang="de-DE" sz="2000" dirty="0" err="1"/>
              <a:t>than</a:t>
            </a:r>
            <a:r>
              <a:rPr lang="de-AT" altLang="de-DE" sz="2000" dirty="0"/>
              <a:t> </a:t>
            </a:r>
            <a:r>
              <a:rPr lang="de-AT" altLang="de-DE" sz="2000" dirty="0" err="1" smtClean="0"/>
              <a:t>one</a:t>
            </a:r>
            <a:r>
              <a:rPr lang="de-AT" altLang="de-DE" sz="2000" dirty="0" smtClean="0"/>
              <a:t> </a:t>
            </a:r>
            <a:r>
              <a:rPr lang="de-AT" altLang="de-DE" sz="2000" dirty="0" err="1"/>
              <a:t>ministry</a:t>
            </a:r>
            <a:r>
              <a:rPr lang="de-AT" altLang="de-DE" sz="2000" dirty="0"/>
              <a:t> </a:t>
            </a:r>
            <a:r>
              <a:rPr lang="de-AT" altLang="de-DE" sz="2000" dirty="0" err="1"/>
              <a:t>is</a:t>
            </a:r>
            <a:r>
              <a:rPr lang="de-AT" altLang="de-DE" sz="2000" dirty="0"/>
              <a:t> </a:t>
            </a:r>
            <a:r>
              <a:rPr lang="de-AT" altLang="de-DE" sz="2000" dirty="0" err="1"/>
              <a:t>involved</a:t>
            </a:r>
            <a:endParaRPr lang="de-AT" altLang="de-DE" sz="2000" dirty="0"/>
          </a:p>
          <a:p>
            <a:pPr marL="269081" indent="-269081" defTabSz="539354" fontAlgn="base">
              <a:spcAft>
                <a:spcPct val="0"/>
              </a:spcAft>
            </a:pPr>
            <a:r>
              <a:rPr lang="de-AT" altLang="de-DE" sz="2000" dirty="0" err="1"/>
              <a:t>Cooperation</a:t>
            </a:r>
            <a:r>
              <a:rPr lang="de-AT" altLang="de-DE" sz="2000" dirty="0"/>
              <a:t> </a:t>
            </a:r>
            <a:r>
              <a:rPr lang="de-AT" altLang="de-DE" sz="2000" dirty="0" err="1" smtClean="0"/>
              <a:t>between</a:t>
            </a:r>
            <a:r>
              <a:rPr lang="de-AT" altLang="de-DE" sz="2000" dirty="0" smtClean="0"/>
              <a:t> </a:t>
            </a:r>
            <a:r>
              <a:rPr lang="de-AT" altLang="de-DE" sz="2000" dirty="0" err="1"/>
              <a:t>ministries</a:t>
            </a:r>
            <a:r>
              <a:rPr lang="de-AT" altLang="de-DE" sz="2000" dirty="0"/>
              <a:t> </a:t>
            </a:r>
            <a:r>
              <a:rPr lang="de-AT" altLang="de-DE" sz="2000" dirty="0" err="1"/>
              <a:t>needs</a:t>
            </a:r>
            <a:r>
              <a:rPr lang="de-AT" altLang="de-DE" sz="2000" dirty="0"/>
              <a:t> a </a:t>
            </a:r>
            <a:r>
              <a:rPr lang="de-AT" altLang="de-DE" sz="2000" dirty="0" err="1"/>
              <a:t>terminological</a:t>
            </a:r>
            <a:r>
              <a:rPr lang="de-AT" altLang="de-DE" sz="2000" dirty="0"/>
              <a:t> </a:t>
            </a:r>
            <a:r>
              <a:rPr lang="de-AT" altLang="de-DE" sz="2000" dirty="0" err="1"/>
              <a:t>base</a:t>
            </a:r>
            <a:endParaRPr lang="de-AT" altLang="de-DE" sz="2000" dirty="0"/>
          </a:p>
          <a:p>
            <a:pPr marL="269081" indent="-269081" defTabSz="539354" fontAlgn="base">
              <a:spcAft>
                <a:spcPct val="0"/>
              </a:spcAft>
            </a:pPr>
            <a:r>
              <a:rPr lang="de-AT" altLang="de-DE" sz="2000" dirty="0"/>
              <a:t>Legal </a:t>
            </a:r>
            <a:r>
              <a:rPr lang="de-AT" altLang="de-DE" sz="2000" dirty="0" err="1"/>
              <a:t>base</a:t>
            </a:r>
            <a:r>
              <a:rPr lang="de-AT" altLang="de-DE" sz="2000" dirty="0"/>
              <a:t> </a:t>
            </a:r>
            <a:r>
              <a:rPr lang="de-AT" altLang="de-DE" sz="2000" dirty="0" err="1"/>
              <a:t>would</a:t>
            </a:r>
            <a:r>
              <a:rPr lang="de-AT" altLang="de-DE" sz="2000" dirty="0"/>
              <a:t> </a:t>
            </a:r>
            <a:r>
              <a:rPr lang="de-AT" altLang="de-DE" sz="2000" dirty="0" err="1"/>
              <a:t>be</a:t>
            </a:r>
            <a:r>
              <a:rPr lang="de-AT" altLang="de-DE" sz="2000" dirty="0"/>
              <a:t> </a:t>
            </a:r>
            <a:r>
              <a:rPr lang="de-AT" altLang="de-DE" sz="2000" dirty="0" err="1"/>
              <a:t>done</a:t>
            </a:r>
            <a:r>
              <a:rPr lang="de-AT" altLang="de-DE" sz="2000" dirty="0"/>
              <a:t> </a:t>
            </a:r>
            <a:r>
              <a:rPr lang="de-AT" altLang="de-DE" sz="2000" dirty="0" err="1"/>
              <a:t>with</a:t>
            </a:r>
            <a:r>
              <a:rPr lang="de-AT" altLang="de-DE" sz="2000" dirty="0"/>
              <a:t> a </a:t>
            </a:r>
            <a:r>
              <a:rPr lang="de-AT" altLang="de-DE" sz="2000" dirty="0" err="1"/>
              <a:t>crisis</a:t>
            </a:r>
            <a:r>
              <a:rPr lang="de-AT" altLang="de-DE" sz="2000" dirty="0"/>
              <a:t> </a:t>
            </a:r>
            <a:r>
              <a:rPr lang="de-AT" altLang="de-DE" sz="2000" dirty="0" err="1"/>
              <a:t>management</a:t>
            </a:r>
            <a:r>
              <a:rPr lang="de-AT" altLang="de-DE" sz="2000" dirty="0"/>
              <a:t> </a:t>
            </a:r>
            <a:r>
              <a:rPr lang="de-AT" altLang="de-DE" sz="2000" dirty="0" err="1"/>
              <a:t>law</a:t>
            </a:r>
            <a:endParaRPr lang="de-AT" altLang="de-DE" sz="2000" dirty="0"/>
          </a:p>
          <a:p>
            <a:pPr eaLnBrk="1" hangingPunct="1">
              <a:defRPr/>
            </a:pPr>
            <a:endParaRPr lang="de-DE" altLang="de-DE" sz="2000" dirty="0"/>
          </a:p>
        </p:txBody>
      </p:sp>
    </p:spTree>
    <p:extLst>
      <p:ext uri="{BB962C8B-B14F-4D97-AF65-F5344CB8AC3E}">
        <p14:creationId xmlns:p14="http://schemas.microsoft.com/office/powerpoint/2010/main" val="33237981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910715" y="235427"/>
            <a:ext cx="7543800" cy="1088071"/>
          </a:xfrm>
        </p:spPr>
        <p:txBody>
          <a:bodyPr>
            <a:normAutofit/>
          </a:bodyPr>
          <a:lstStyle/>
          <a:p>
            <a:r>
              <a:rPr lang="de-DE" altLang="de-DE" dirty="0" smtClean="0">
                <a:latin typeface="Franklin Gothic Demi" pitchFamily="34"/>
              </a:rPr>
              <a:t>Goal </a:t>
            </a:r>
            <a:r>
              <a:rPr lang="de-DE" altLang="de-DE" dirty="0" err="1" smtClean="0">
                <a:latin typeface="Franklin Gothic Demi" pitchFamily="34"/>
              </a:rPr>
              <a:t>of</a:t>
            </a:r>
            <a:r>
              <a:rPr lang="de-DE" altLang="de-DE" dirty="0" smtClean="0">
                <a:latin typeface="Franklin Gothic Demi" pitchFamily="34"/>
              </a:rPr>
              <a:t> </a:t>
            </a:r>
            <a:r>
              <a:rPr lang="de-DE" altLang="de-DE" dirty="0" err="1" smtClean="0">
                <a:latin typeface="Franklin Gothic Demi" pitchFamily="34"/>
              </a:rPr>
              <a:t>terminology</a:t>
            </a:r>
            <a:endParaRPr lang="de-AT" dirty="0"/>
          </a:p>
        </p:txBody>
      </p:sp>
      <p:sp>
        <p:nvSpPr>
          <p:cNvPr id="23554" name="Textplatzhalter 1"/>
          <p:cNvSpPr>
            <a:spLocks noGrp="1"/>
          </p:cNvSpPr>
          <p:nvPr>
            <p:ph type="body" sz="quarter" idx="4294967295"/>
          </p:nvPr>
        </p:nvSpPr>
        <p:spPr bwMode="auto">
          <a:xfrm>
            <a:off x="0" y="447675"/>
            <a:ext cx="2794000"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eaLnBrk="1" hangingPunct="1"/>
            <a:r>
              <a:rPr lang="de-DE" altLang="de-DE" smtClean="0">
                <a:latin typeface="Franklin Gothic Demi" panose="020B0703020102020204" pitchFamily="34" charset="0"/>
                <a:ea typeface="Franklin Gothic Demi" panose="020B0703020102020204" pitchFamily="34" charset="0"/>
                <a:cs typeface="Franklin Gothic Demi" panose="020B0703020102020204" pitchFamily="34" charset="0"/>
              </a:rPr>
              <a:t>ÖSTERREICHISCHES</a:t>
            </a:r>
          </a:p>
        </p:txBody>
      </p:sp>
      <p:sp>
        <p:nvSpPr>
          <p:cNvPr id="23555" name="Textplatzhalter 2"/>
          <p:cNvSpPr>
            <a:spLocks noGrp="1"/>
          </p:cNvSpPr>
          <p:nvPr>
            <p:ph type="body" sz="quarter" idx="4294967295"/>
          </p:nvPr>
        </p:nvSpPr>
        <p:spPr bwMode="auto">
          <a:xfrm>
            <a:off x="0" y="581025"/>
            <a:ext cx="2792413"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fontAlgn="base">
              <a:spcAft>
                <a:spcPct val="0"/>
              </a:spcAft>
            </a:pPr>
            <a:r>
              <a:rPr lang="de-DE" altLang="de-DE" smtClean="0">
                <a:latin typeface="Franklin Gothic Demi" panose="020B0703020102020204" pitchFamily="34" charset="0"/>
                <a:ea typeface="Franklin Gothic Demi" panose="020B0703020102020204" pitchFamily="34" charset="0"/>
                <a:cs typeface="Franklin Gothic Demi" panose="020B0703020102020204" pitchFamily="34" charset="0"/>
              </a:rPr>
              <a:t>BUNDESHEER</a:t>
            </a:r>
          </a:p>
        </p:txBody>
      </p:sp>
      <p:sp>
        <p:nvSpPr>
          <p:cNvPr id="23556" name="Textplatzhalter 3"/>
          <p:cNvSpPr>
            <a:spLocks noGrp="1"/>
          </p:cNvSpPr>
          <p:nvPr>
            <p:ph type="body" sz="quarter" idx="4294967295"/>
          </p:nvPr>
        </p:nvSpPr>
        <p:spPr bwMode="auto">
          <a:xfrm>
            <a:off x="0" y="723900"/>
            <a:ext cx="4357688" cy="14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32500" lnSpcReduction="20000"/>
          </a:bodyPr>
          <a:lstStyle/>
          <a:p>
            <a:pPr fontAlgn="base">
              <a:spcAft>
                <a:spcPct val="0"/>
              </a:spcAft>
            </a:pPr>
            <a:r>
              <a:rPr lang="de-DE" altLang="de-DE" smtClean="0"/>
              <a:t>Landesverteidigungsakademie /Sprachinstitut des Bundesheeres</a:t>
            </a:r>
          </a:p>
        </p:txBody>
      </p:sp>
      <p:sp>
        <p:nvSpPr>
          <p:cNvPr id="5126" name="Textplatzhalter 6"/>
          <p:cNvSpPr>
            <a:spLocks noGrp="1"/>
          </p:cNvSpPr>
          <p:nvPr>
            <p:ph type="body" sz="quarter" idx="4294967295"/>
          </p:nvPr>
        </p:nvSpPr>
        <p:spPr bwMode="auto">
          <a:xfrm>
            <a:off x="828675" y="1463040"/>
            <a:ext cx="7111365" cy="3050378"/>
          </a:xfrm>
        </p:spPr>
        <p:txBody>
          <a:bodyPr vert="horz" wrap="square" lIns="68580" tIns="34290" rIns="68580" bIns="34290" numCol="1" anchor="t" anchorCtr="0" compatLnSpc="1">
            <a:prstTxWarp prst="textNoShape">
              <a:avLst/>
            </a:prstTxWarp>
            <a:normAutofit/>
          </a:bodyPr>
          <a:lstStyle/>
          <a:p>
            <a:pPr marL="342900" indent="-342900" algn="ctr">
              <a:buFont typeface="Arial" panose="020B0604020202020204" pitchFamily="34" charset="0"/>
              <a:buAutoNum type="arabicPeriod"/>
              <a:defRPr/>
            </a:pPr>
            <a:endParaRPr lang="de-DE" altLang="de-DE" sz="2000" dirty="0"/>
          </a:p>
          <a:p>
            <a:pPr marL="269081" indent="-269081" defTabSz="539354" fontAlgn="base">
              <a:spcAft>
                <a:spcPct val="0"/>
              </a:spcAft>
            </a:pPr>
            <a:r>
              <a:rPr lang="de-AT" altLang="de-DE" sz="2400" dirty="0"/>
              <a:t>Common normative </a:t>
            </a:r>
            <a:r>
              <a:rPr lang="de-AT" altLang="de-DE" sz="2400" dirty="0" err="1"/>
              <a:t>terminological</a:t>
            </a:r>
            <a:r>
              <a:rPr lang="de-AT" altLang="de-DE" sz="2400" dirty="0"/>
              <a:t> </a:t>
            </a:r>
            <a:r>
              <a:rPr lang="de-AT" altLang="de-DE" sz="2400" dirty="0" err="1"/>
              <a:t>work</a:t>
            </a:r>
            <a:r>
              <a:rPr lang="de-AT" altLang="de-DE" sz="2400" dirty="0"/>
              <a:t> in </a:t>
            </a:r>
            <a:r>
              <a:rPr lang="de-AT" altLang="de-DE" sz="2400" dirty="0" err="1"/>
              <a:t>the</a:t>
            </a:r>
            <a:r>
              <a:rPr lang="de-AT" altLang="de-DE" sz="2400" dirty="0"/>
              <a:t> </a:t>
            </a:r>
            <a:r>
              <a:rPr lang="de-AT" altLang="de-DE" sz="2400" dirty="0" err="1"/>
              <a:t>ministries</a:t>
            </a:r>
            <a:endParaRPr lang="de-AT" altLang="de-DE" sz="2400" dirty="0"/>
          </a:p>
          <a:p>
            <a:pPr marL="269081" indent="-269081" defTabSz="539354" fontAlgn="base">
              <a:spcAft>
                <a:spcPct val="0"/>
              </a:spcAft>
            </a:pPr>
            <a:r>
              <a:rPr lang="de-AT" altLang="de-DE" sz="2400" dirty="0" err="1"/>
              <a:t>Product</a:t>
            </a:r>
            <a:r>
              <a:rPr lang="de-AT" altLang="de-DE" sz="2400" dirty="0"/>
              <a:t> </a:t>
            </a:r>
            <a:r>
              <a:rPr lang="de-AT" altLang="de-DE" sz="2400" dirty="0" err="1"/>
              <a:t>should</a:t>
            </a:r>
            <a:r>
              <a:rPr lang="de-AT" altLang="de-DE" sz="2400" dirty="0"/>
              <a:t> </a:t>
            </a:r>
            <a:r>
              <a:rPr lang="de-AT" altLang="de-DE" sz="2400" dirty="0" err="1"/>
              <a:t>be</a:t>
            </a:r>
            <a:r>
              <a:rPr lang="de-AT" altLang="de-DE" sz="2400" dirty="0"/>
              <a:t> a normative (</a:t>
            </a:r>
            <a:r>
              <a:rPr lang="de-AT" altLang="de-DE" sz="2400" dirty="0" err="1"/>
              <a:t>prescriptive</a:t>
            </a:r>
            <a:r>
              <a:rPr lang="de-AT" altLang="de-DE" sz="2400" dirty="0"/>
              <a:t>) </a:t>
            </a:r>
            <a:r>
              <a:rPr lang="de-AT" altLang="de-DE" sz="2400" dirty="0" err="1"/>
              <a:t>terminology</a:t>
            </a:r>
            <a:r>
              <a:rPr lang="de-AT" altLang="de-DE" sz="2400" dirty="0"/>
              <a:t> </a:t>
            </a:r>
            <a:r>
              <a:rPr lang="de-AT" altLang="de-DE" sz="2400" dirty="0" err="1"/>
              <a:t>made</a:t>
            </a:r>
            <a:r>
              <a:rPr lang="de-AT" altLang="de-DE" sz="2400" dirty="0"/>
              <a:t> </a:t>
            </a:r>
            <a:r>
              <a:rPr lang="de-AT" altLang="de-DE" sz="2400" dirty="0" err="1"/>
              <a:t>by</a:t>
            </a:r>
            <a:r>
              <a:rPr lang="de-AT" altLang="de-DE" sz="2400" dirty="0"/>
              <a:t> </a:t>
            </a:r>
            <a:r>
              <a:rPr lang="de-AT" altLang="de-DE" sz="2400" dirty="0" err="1"/>
              <a:t>each</a:t>
            </a:r>
            <a:r>
              <a:rPr lang="de-AT" altLang="de-DE" sz="2400" dirty="0"/>
              <a:t> </a:t>
            </a:r>
            <a:r>
              <a:rPr lang="de-AT" altLang="de-DE" sz="2400" dirty="0" err="1"/>
              <a:t>ministry</a:t>
            </a:r>
            <a:endParaRPr lang="de-AT" altLang="de-DE" sz="2400" dirty="0"/>
          </a:p>
          <a:p>
            <a:pPr marL="269081" indent="-269081" defTabSz="539354" fontAlgn="base">
              <a:spcAft>
                <a:spcPct val="0"/>
              </a:spcAft>
            </a:pPr>
            <a:r>
              <a:rPr lang="de-AT" altLang="de-DE" sz="2400" dirty="0"/>
              <a:t>Common </a:t>
            </a:r>
            <a:r>
              <a:rPr lang="de-AT" altLang="de-DE" sz="2400" dirty="0" err="1"/>
              <a:t>database</a:t>
            </a:r>
            <a:endParaRPr lang="de-AT" altLang="de-DE" sz="2400" dirty="0"/>
          </a:p>
          <a:p>
            <a:pPr marL="269081" indent="-269081" defTabSz="539354" fontAlgn="base">
              <a:spcAft>
                <a:spcPct val="0"/>
              </a:spcAft>
            </a:pPr>
            <a:r>
              <a:rPr lang="de-AT" altLang="de-DE" sz="2400" dirty="0"/>
              <a:t>Public </a:t>
            </a:r>
            <a:r>
              <a:rPr lang="de-AT" altLang="de-DE" sz="2400" dirty="0" err="1"/>
              <a:t>access</a:t>
            </a:r>
            <a:r>
              <a:rPr lang="de-AT" altLang="de-DE" sz="2400" dirty="0"/>
              <a:t> </a:t>
            </a:r>
            <a:r>
              <a:rPr lang="de-AT" altLang="de-DE" sz="2400" dirty="0" err="1"/>
              <a:t>to</a:t>
            </a:r>
            <a:r>
              <a:rPr lang="de-AT" altLang="de-DE" sz="2400" dirty="0"/>
              <a:t> </a:t>
            </a:r>
            <a:r>
              <a:rPr lang="de-AT" altLang="de-DE" sz="2400" dirty="0" err="1"/>
              <a:t>this</a:t>
            </a:r>
            <a:r>
              <a:rPr lang="de-AT" altLang="de-DE" sz="2400" dirty="0"/>
              <a:t> </a:t>
            </a:r>
            <a:r>
              <a:rPr lang="de-AT" altLang="de-DE" sz="2400" dirty="0" err="1"/>
              <a:t>database</a:t>
            </a:r>
            <a:endParaRPr lang="de-AT" altLang="de-DE" sz="2400" dirty="0"/>
          </a:p>
        </p:txBody>
      </p:sp>
    </p:spTree>
    <p:extLst>
      <p:ext uri="{BB962C8B-B14F-4D97-AF65-F5344CB8AC3E}">
        <p14:creationId xmlns:p14="http://schemas.microsoft.com/office/powerpoint/2010/main" val="35380859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23330" y="550331"/>
            <a:ext cx="6858000" cy="618070"/>
          </a:xfrm>
        </p:spPr>
        <p:txBody>
          <a:bodyPr>
            <a:normAutofit fontScale="90000"/>
          </a:bodyPr>
          <a:lstStyle/>
          <a:p>
            <a:pPr lvl="0"/>
            <a:r>
              <a:rPr lang="de-AT" dirty="0" smtClean="0">
                <a:latin typeface="Franklin Gothic Demi" pitchFamily="34"/>
              </a:rPr>
              <a:t>Milestones </a:t>
            </a:r>
            <a:r>
              <a:rPr lang="de-AT" dirty="0" err="1" smtClean="0">
                <a:latin typeface="Franklin Gothic Demi" pitchFamily="34"/>
              </a:rPr>
              <a:t>towards</a:t>
            </a:r>
            <a:r>
              <a:rPr lang="de-AT" dirty="0" smtClean="0">
                <a:latin typeface="Franklin Gothic Demi" pitchFamily="34"/>
              </a:rPr>
              <a:t> a </a:t>
            </a:r>
            <a:r>
              <a:rPr lang="de-AT" dirty="0" err="1" smtClean="0">
                <a:latin typeface="Franklin Gothic Demi" pitchFamily="34"/>
              </a:rPr>
              <a:t>functional</a:t>
            </a:r>
            <a:r>
              <a:rPr lang="de-AT" dirty="0" smtClean="0">
                <a:latin typeface="Franklin Gothic Demi" pitchFamily="34"/>
              </a:rPr>
              <a:t> CST</a:t>
            </a:r>
            <a:endParaRPr lang="de-AT" dirty="0">
              <a:latin typeface="Franklin Gothic Demi" pitchFamily="34"/>
            </a:endParaRPr>
          </a:p>
        </p:txBody>
      </p:sp>
      <p:sp>
        <p:nvSpPr>
          <p:cNvPr id="3" name="Textplatzhalter 2"/>
          <p:cNvSpPr txBox="1">
            <a:spLocks noGrp="1"/>
          </p:cNvSpPr>
          <p:nvPr>
            <p:ph type="body" idx="4294967295"/>
          </p:nvPr>
        </p:nvSpPr>
        <p:spPr>
          <a:xfrm>
            <a:off x="423330" y="1494973"/>
            <a:ext cx="8229600" cy="3355436"/>
          </a:xfrm>
        </p:spPr>
        <p:txBody>
          <a:bodyPr>
            <a:normAutofit/>
          </a:bodyPr>
          <a:lstStyle/>
          <a:p>
            <a:pPr lvl="0"/>
            <a:endParaRPr lang="de-AT" dirty="0"/>
          </a:p>
          <a:p>
            <a:pPr lvl="0"/>
            <a:r>
              <a:rPr lang="de-AT" sz="2400" dirty="0"/>
              <a:t>First </a:t>
            </a:r>
            <a:r>
              <a:rPr lang="de-AT" sz="2400" dirty="0" err="1"/>
              <a:t>step</a:t>
            </a:r>
            <a:r>
              <a:rPr lang="de-AT" sz="2400" dirty="0"/>
              <a:t> </a:t>
            </a:r>
            <a:r>
              <a:rPr lang="de-AT" sz="2400" dirty="0" err="1"/>
              <a:t>is</a:t>
            </a:r>
            <a:r>
              <a:rPr lang="de-AT" sz="2400" dirty="0"/>
              <a:t> </a:t>
            </a:r>
            <a:r>
              <a:rPr lang="de-AT" sz="2400" dirty="0" err="1" smtClean="0"/>
              <a:t>to</a:t>
            </a:r>
            <a:r>
              <a:rPr lang="de-AT" sz="2400" dirty="0" smtClean="0"/>
              <a:t> </a:t>
            </a:r>
            <a:r>
              <a:rPr lang="de-AT" sz="2400" dirty="0" err="1"/>
              <a:t>identify</a:t>
            </a:r>
            <a:r>
              <a:rPr lang="de-AT" sz="2400" dirty="0"/>
              <a:t> </a:t>
            </a:r>
            <a:r>
              <a:rPr lang="de-AT" sz="2400" dirty="0" err="1"/>
              <a:t>and</a:t>
            </a:r>
            <a:r>
              <a:rPr lang="de-AT" sz="2400" dirty="0"/>
              <a:t> </a:t>
            </a:r>
            <a:r>
              <a:rPr lang="de-AT" sz="2400" dirty="0" err="1"/>
              <a:t>process</a:t>
            </a:r>
            <a:r>
              <a:rPr lang="de-AT" sz="2400" dirty="0"/>
              <a:t> </a:t>
            </a:r>
            <a:r>
              <a:rPr lang="de-AT" sz="2400" dirty="0" err="1"/>
              <a:t>the</a:t>
            </a:r>
            <a:r>
              <a:rPr lang="de-AT" sz="2400" dirty="0"/>
              <a:t> </a:t>
            </a:r>
            <a:r>
              <a:rPr lang="de-AT" sz="2400" dirty="0" err="1"/>
              <a:t>specific</a:t>
            </a:r>
            <a:r>
              <a:rPr lang="de-AT" sz="2400" dirty="0"/>
              <a:t> </a:t>
            </a:r>
            <a:r>
              <a:rPr lang="de-AT" sz="2400" dirty="0" err="1" smtClean="0"/>
              <a:t>terminology</a:t>
            </a:r>
            <a:r>
              <a:rPr lang="de-AT" sz="2400" dirty="0" smtClean="0"/>
              <a:t> </a:t>
            </a:r>
            <a:r>
              <a:rPr lang="de-AT" sz="2400" dirty="0" err="1"/>
              <a:t>of</a:t>
            </a:r>
            <a:r>
              <a:rPr lang="de-AT" sz="2400" dirty="0"/>
              <a:t> a </a:t>
            </a:r>
            <a:r>
              <a:rPr lang="de-AT" sz="2400" dirty="0" err="1"/>
              <a:t>specific</a:t>
            </a:r>
            <a:r>
              <a:rPr lang="de-AT" sz="2400" dirty="0"/>
              <a:t> matter </a:t>
            </a:r>
            <a:r>
              <a:rPr lang="de-AT" sz="2400" dirty="0" err="1"/>
              <a:t>to</a:t>
            </a:r>
            <a:r>
              <a:rPr lang="de-AT" sz="2400" dirty="0"/>
              <a:t> </a:t>
            </a:r>
            <a:r>
              <a:rPr lang="de-AT" sz="2400" dirty="0" err="1"/>
              <a:t>provide</a:t>
            </a:r>
            <a:r>
              <a:rPr lang="de-AT" sz="2400" dirty="0"/>
              <a:t> </a:t>
            </a:r>
            <a:r>
              <a:rPr lang="de-AT" sz="2400" dirty="0" err="1" smtClean="0"/>
              <a:t>it</a:t>
            </a:r>
            <a:r>
              <a:rPr lang="de-AT" sz="2400" dirty="0" smtClean="0"/>
              <a:t> </a:t>
            </a:r>
            <a:r>
              <a:rPr lang="de-AT" sz="2400" dirty="0" err="1" smtClean="0"/>
              <a:t>with</a:t>
            </a:r>
            <a:r>
              <a:rPr lang="de-AT" sz="2400" dirty="0" smtClean="0"/>
              <a:t> </a:t>
            </a:r>
            <a:r>
              <a:rPr lang="de-AT" sz="2400" dirty="0"/>
              <a:t>high-quality </a:t>
            </a:r>
            <a:r>
              <a:rPr lang="de-AT" sz="2400" dirty="0" err="1"/>
              <a:t>products</a:t>
            </a:r>
            <a:r>
              <a:rPr lang="de-AT" sz="2400" dirty="0"/>
              <a:t> </a:t>
            </a:r>
            <a:r>
              <a:rPr lang="de-AT" sz="2400" dirty="0" err="1"/>
              <a:t>with</a:t>
            </a:r>
            <a:r>
              <a:rPr lang="de-AT" sz="2400" dirty="0"/>
              <a:t> </a:t>
            </a:r>
            <a:r>
              <a:rPr lang="de-AT" sz="2400" dirty="0" err="1"/>
              <a:t>consistent</a:t>
            </a:r>
            <a:r>
              <a:rPr lang="de-AT" sz="2400" dirty="0"/>
              <a:t> </a:t>
            </a:r>
            <a:r>
              <a:rPr lang="de-AT" sz="2400" dirty="0" err="1"/>
              <a:t>terminology</a:t>
            </a:r>
            <a:r>
              <a:rPr lang="de-AT" sz="2400" dirty="0"/>
              <a:t> (</a:t>
            </a:r>
            <a:r>
              <a:rPr lang="de-AT" sz="2400" dirty="0" err="1"/>
              <a:t>prescriptive</a:t>
            </a:r>
            <a:r>
              <a:rPr lang="de-AT" sz="2400" dirty="0"/>
              <a:t> </a:t>
            </a:r>
            <a:r>
              <a:rPr lang="de-AT" sz="2400" dirty="0" err="1" smtClean="0"/>
              <a:t>terminology</a:t>
            </a:r>
            <a:r>
              <a:rPr lang="de-AT" sz="2400" dirty="0" smtClean="0"/>
              <a:t> </a:t>
            </a:r>
            <a:r>
              <a:rPr lang="de-AT" sz="2400" dirty="0" err="1"/>
              <a:t>work</a:t>
            </a:r>
            <a:r>
              <a:rPr lang="de-AT" sz="2400" dirty="0"/>
              <a:t>)</a:t>
            </a:r>
          </a:p>
          <a:p>
            <a:pPr lvl="0"/>
            <a:r>
              <a:rPr lang="de-AT" sz="2400" dirty="0"/>
              <a:t>Next </a:t>
            </a:r>
            <a:r>
              <a:rPr lang="de-AT" sz="2400" dirty="0" err="1"/>
              <a:t>step</a:t>
            </a:r>
            <a:r>
              <a:rPr lang="de-AT" sz="2400" dirty="0"/>
              <a:t>: Processing </a:t>
            </a:r>
            <a:r>
              <a:rPr lang="de-AT" sz="2400" dirty="0" err="1"/>
              <a:t>the</a:t>
            </a:r>
            <a:r>
              <a:rPr lang="de-AT" sz="2400" dirty="0"/>
              <a:t> </a:t>
            </a:r>
            <a:r>
              <a:rPr lang="de-AT" sz="2400" dirty="0" err="1"/>
              <a:t>terminology</a:t>
            </a:r>
            <a:r>
              <a:rPr lang="de-AT" sz="2400" dirty="0"/>
              <a:t> in </a:t>
            </a:r>
            <a:r>
              <a:rPr lang="de-AT" sz="2400" dirty="0" err="1"/>
              <a:t>one</a:t>
            </a:r>
            <a:r>
              <a:rPr lang="de-AT" sz="2400" dirty="0"/>
              <a:t> </a:t>
            </a:r>
            <a:r>
              <a:rPr lang="de-AT" sz="2400" dirty="0" err="1" smtClean="0"/>
              <a:t>ministry</a:t>
            </a:r>
            <a:r>
              <a:rPr lang="de-AT" sz="2400" dirty="0" smtClean="0"/>
              <a:t> </a:t>
            </a:r>
            <a:r>
              <a:rPr lang="de-AT" sz="2400" dirty="0"/>
              <a:t>(in </a:t>
            </a:r>
            <a:r>
              <a:rPr lang="de-AT" sz="2400" dirty="0" err="1"/>
              <a:t>our</a:t>
            </a:r>
            <a:r>
              <a:rPr lang="de-AT" sz="2400" dirty="0"/>
              <a:t> </a:t>
            </a:r>
            <a:r>
              <a:rPr lang="de-AT" sz="2400" dirty="0" err="1"/>
              <a:t>case</a:t>
            </a:r>
            <a:r>
              <a:rPr lang="de-AT" sz="2400" dirty="0"/>
              <a:t>: </a:t>
            </a:r>
            <a:r>
              <a:rPr lang="de-AT" sz="2400" dirty="0" err="1"/>
              <a:t>MoD</a:t>
            </a:r>
            <a:r>
              <a:rPr lang="de-AT" sz="2400" dirty="0"/>
              <a:t>)</a:t>
            </a:r>
          </a:p>
          <a:p>
            <a:pPr lvl="0"/>
            <a:r>
              <a:rPr lang="de-AT" sz="2400" dirty="0" err="1"/>
              <a:t>Then</a:t>
            </a:r>
            <a:r>
              <a:rPr lang="de-AT" sz="2400" dirty="0"/>
              <a:t> </a:t>
            </a:r>
            <a:r>
              <a:rPr lang="de-AT" sz="2400" dirty="0" err="1"/>
              <a:t>start</a:t>
            </a:r>
            <a:r>
              <a:rPr lang="de-AT" sz="2400" dirty="0"/>
              <a:t> an inter-ministerial </a:t>
            </a:r>
            <a:r>
              <a:rPr lang="de-AT" sz="2400" dirty="0" err="1"/>
              <a:t>process</a:t>
            </a:r>
            <a:r>
              <a:rPr lang="de-AT" sz="2400" dirty="0"/>
              <a:t> </a:t>
            </a:r>
            <a:r>
              <a:rPr lang="de-AT" sz="2400" dirty="0" err="1"/>
              <a:t>to</a:t>
            </a:r>
            <a:r>
              <a:rPr lang="de-AT" sz="2400" dirty="0"/>
              <a:t> </a:t>
            </a:r>
            <a:r>
              <a:rPr lang="de-AT" sz="2400" dirty="0" err="1"/>
              <a:t>harmonize</a:t>
            </a:r>
            <a:r>
              <a:rPr lang="de-AT" sz="2400" dirty="0"/>
              <a:t> </a:t>
            </a:r>
            <a:r>
              <a:rPr lang="de-AT" sz="2400" dirty="0" err="1"/>
              <a:t>the</a:t>
            </a:r>
            <a:r>
              <a:rPr lang="de-AT" sz="2400" dirty="0"/>
              <a:t> different </a:t>
            </a:r>
            <a:r>
              <a:rPr lang="de-AT" sz="2400" dirty="0" err="1"/>
              <a:t>thesauruses</a:t>
            </a:r>
            <a:r>
              <a:rPr lang="de-AT" sz="2400" dirty="0"/>
              <a:t> </a:t>
            </a:r>
            <a:r>
              <a:rPr lang="de-AT" sz="2400" dirty="0" err="1"/>
              <a:t>of</a:t>
            </a:r>
            <a:r>
              <a:rPr lang="de-AT" sz="2400" dirty="0"/>
              <a:t> </a:t>
            </a:r>
            <a:r>
              <a:rPr lang="de-AT" sz="2400" dirty="0" smtClean="0"/>
              <a:t>different </a:t>
            </a:r>
            <a:r>
              <a:rPr lang="de-AT" sz="2400" dirty="0" err="1" smtClean="0"/>
              <a:t>ministries</a:t>
            </a:r>
            <a:endParaRPr lang="de-AT" sz="2400" dirty="0"/>
          </a:p>
          <a:p>
            <a:pPr lvl="1">
              <a:buFont typeface="Arial" pitchFamily="34"/>
              <a:buChar char="•"/>
            </a:pPr>
            <a:endParaRPr lang="de-AT" sz="2000" u="sng" dirty="0">
              <a:latin typeface="Franklin Gothic Book" pitchFamily="34"/>
            </a:endParaRPr>
          </a:p>
        </p:txBody>
      </p:sp>
    </p:spTree>
    <p:extLst>
      <p:ext uri="{BB962C8B-B14F-4D97-AF65-F5344CB8AC3E}">
        <p14:creationId xmlns:p14="http://schemas.microsoft.com/office/powerpoint/2010/main" val="3071546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590970" y="1015151"/>
            <a:ext cx="6858000" cy="618070"/>
          </a:xfrm>
        </p:spPr>
        <p:txBody>
          <a:bodyPr>
            <a:normAutofit fontScale="90000"/>
          </a:bodyPr>
          <a:lstStyle/>
          <a:p>
            <a:pPr lvl="0"/>
            <a:r>
              <a:rPr lang="de-AT" dirty="0" smtClean="0">
                <a:latin typeface="Franklin Gothic Demi" pitchFamily="34"/>
              </a:rPr>
              <a:t>A </a:t>
            </a:r>
            <a:r>
              <a:rPr lang="de-AT" dirty="0" err="1" smtClean="0">
                <a:latin typeface="Franklin Gothic Demi" pitchFamily="34"/>
              </a:rPr>
              <a:t>first</a:t>
            </a:r>
            <a:r>
              <a:rPr lang="de-AT" dirty="0" smtClean="0">
                <a:latin typeface="Franklin Gothic Demi" pitchFamily="34"/>
              </a:rPr>
              <a:t> </a:t>
            </a:r>
            <a:r>
              <a:rPr lang="de-AT" dirty="0" err="1" smtClean="0">
                <a:latin typeface="Franklin Gothic Demi" pitchFamily="34"/>
              </a:rPr>
              <a:t>product</a:t>
            </a:r>
            <a:r>
              <a:rPr lang="de-AT" dirty="0" smtClean="0">
                <a:latin typeface="Franklin Gothic Demi" pitchFamily="34"/>
              </a:rPr>
              <a:t>:</a:t>
            </a:r>
            <a:br>
              <a:rPr lang="de-AT" dirty="0" smtClean="0">
                <a:latin typeface="Franklin Gothic Demi" pitchFamily="34"/>
              </a:rPr>
            </a:br>
            <a:r>
              <a:rPr lang="de-AT" dirty="0" smtClean="0">
                <a:latin typeface="Franklin Gothic Demi" pitchFamily="34"/>
              </a:rPr>
              <a:t>Technical </a:t>
            </a:r>
            <a:r>
              <a:rPr lang="de-AT" dirty="0" err="1" smtClean="0">
                <a:latin typeface="Franklin Gothic Demi" pitchFamily="34"/>
              </a:rPr>
              <a:t>glossary</a:t>
            </a:r>
            <a:r>
              <a:rPr lang="de-AT" dirty="0" smtClean="0">
                <a:latin typeface="Franklin Gothic Demi" pitchFamily="34"/>
              </a:rPr>
              <a:t> </a:t>
            </a:r>
            <a:r>
              <a:rPr lang="de-AT" dirty="0" err="1" smtClean="0">
                <a:latin typeface="Franklin Gothic Demi" pitchFamily="34"/>
              </a:rPr>
              <a:t>for</a:t>
            </a:r>
            <a:r>
              <a:rPr lang="de-AT" dirty="0" smtClean="0">
                <a:latin typeface="Franklin Gothic Demi" pitchFamily="34"/>
              </a:rPr>
              <a:t> Austrian Administration</a:t>
            </a:r>
            <a:endParaRPr lang="de-AT" dirty="0">
              <a:latin typeface="Franklin Gothic Demi" pitchFamily="34"/>
            </a:endParaRPr>
          </a:p>
        </p:txBody>
      </p:sp>
      <p:sp>
        <p:nvSpPr>
          <p:cNvPr id="3" name="Textplatzhalter 2"/>
          <p:cNvSpPr txBox="1">
            <a:spLocks noGrp="1"/>
          </p:cNvSpPr>
          <p:nvPr>
            <p:ph type="body" idx="4294967295"/>
          </p:nvPr>
        </p:nvSpPr>
        <p:spPr>
          <a:xfrm>
            <a:off x="423330" y="1494973"/>
            <a:ext cx="8229600" cy="3355436"/>
          </a:xfrm>
        </p:spPr>
        <p:txBody>
          <a:bodyPr>
            <a:normAutofit/>
          </a:bodyPr>
          <a:lstStyle/>
          <a:p>
            <a:pPr lvl="0"/>
            <a:endParaRPr lang="de-AT" dirty="0"/>
          </a:p>
          <a:p>
            <a:pPr lvl="1">
              <a:buFont typeface="Arial" pitchFamily="34"/>
              <a:buChar char="•"/>
            </a:pPr>
            <a:endParaRPr lang="de-AT" sz="2000" u="sng" dirty="0">
              <a:latin typeface="Franklin Gothic Book" pitchFamily="34"/>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8385" y="1229360"/>
            <a:ext cx="2618981" cy="3510279"/>
          </a:xfrm>
          <a:prstGeom prst="rect">
            <a:avLst/>
          </a:prstGeom>
        </p:spPr>
      </p:pic>
      <p:sp>
        <p:nvSpPr>
          <p:cNvPr id="5" name="Textplatzhalter 2"/>
          <p:cNvSpPr txBox="1">
            <a:spLocks/>
          </p:cNvSpPr>
          <p:nvPr/>
        </p:nvSpPr>
        <p:spPr>
          <a:xfrm>
            <a:off x="575730" y="1647373"/>
            <a:ext cx="4903050" cy="3355436"/>
          </a:xfrm>
          <a:prstGeom prst="rect">
            <a:avLst/>
          </a:prstGeom>
          <a:noFill/>
          <a:ln>
            <a:noFill/>
          </a:ln>
        </p:spPr>
        <p:txBody>
          <a:bodyPr vert="horz" wrap="square" lIns="0" tIns="45720" rIns="0" bIns="45720" anchor="t" anchorCtr="0" compatLnSpc="1">
            <a:normAutofit/>
          </a:bodyPr>
          <a:lstStyle>
            <a:lvl1pPr marL="68580" marR="0" lvl="0" indent="-68580" algn="l" defTabSz="685800" rtl="0" fontAlgn="auto" hangingPunct="1">
              <a:lnSpc>
                <a:spcPct val="90000"/>
              </a:lnSpc>
              <a:spcBef>
                <a:spcPts val="900"/>
              </a:spcBef>
              <a:spcAft>
                <a:spcPts val="150"/>
              </a:spcAft>
              <a:buClr>
                <a:srgbClr val="9DBFBE"/>
              </a:buClr>
              <a:buSzPct val="100000"/>
              <a:buFont typeface="Calibri" pitchFamily="34"/>
              <a:buChar char=" "/>
              <a:tabLst/>
              <a:defRPr lang="de-DE" sz="1500" b="0" i="0" u="none" strike="noStrike" kern="1200" cap="none" spc="0" baseline="0">
                <a:solidFill>
                  <a:srgbClr val="404040"/>
                </a:solidFill>
                <a:uFillTx/>
                <a:latin typeface="Calibri"/>
              </a:defRPr>
            </a:lvl1pPr>
            <a:lvl2pPr marL="288036" marR="0" lvl="1"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350" b="0" i="0" u="none" strike="noStrike" kern="1200" cap="none" spc="0" baseline="0">
                <a:solidFill>
                  <a:srgbClr val="404040"/>
                </a:solidFill>
                <a:uFillTx/>
                <a:latin typeface="Calibri"/>
              </a:defRPr>
            </a:lvl2pPr>
            <a:lvl3pPr marL="425196" marR="0" lvl="2"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3pPr>
            <a:lvl4pPr marL="562356" marR="0" lvl="3"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4pPr>
            <a:lvl5pPr marL="699516" marR="0" lvl="4"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AT" sz="1800" dirty="0" smtClean="0"/>
              <a:t>This </a:t>
            </a:r>
            <a:r>
              <a:rPr lang="de-AT" sz="1800" dirty="0" err="1" smtClean="0"/>
              <a:t>glossary</a:t>
            </a:r>
            <a:r>
              <a:rPr lang="de-AT" sz="1800" dirty="0" smtClean="0"/>
              <a:t> was </a:t>
            </a:r>
            <a:r>
              <a:rPr lang="de-AT" sz="1800" dirty="0" err="1" smtClean="0"/>
              <a:t>produced</a:t>
            </a:r>
            <a:r>
              <a:rPr lang="de-AT" sz="1800" dirty="0" smtClean="0"/>
              <a:t> </a:t>
            </a:r>
            <a:r>
              <a:rPr lang="de-AT" sz="1800" dirty="0" err="1" smtClean="0"/>
              <a:t>by</a:t>
            </a:r>
            <a:r>
              <a:rPr lang="de-AT" sz="1800" dirty="0" smtClean="0"/>
              <a:t> an inter-ministerial </a:t>
            </a:r>
            <a:r>
              <a:rPr lang="de-AT" sz="1800" dirty="0" err="1" smtClean="0"/>
              <a:t>process</a:t>
            </a:r>
            <a:r>
              <a:rPr lang="de-AT" sz="1800" dirty="0" smtClean="0"/>
              <a:t> </a:t>
            </a:r>
            <a:r>
              <a:rPr lang="de-AT" sz="1800" dirty="0" err="1" smtClean="0"/>
              <a:t>working</a:t>
            </a:r>
            <a:r>
              <a:rPr lang="de-AT" sz="1800" dirty="0" smtClean="0"/>
              <a:t> </a:t>
            </a:r>
            <a:r>
              <a:rPr lang="de-AT" sz="1800" dirty="0" err="1" smtClean="0"/>
              <a:t>group</a:t>
            </a:r>
            <a:r>
              <a:rPr lang="de-AT" sz="1800" dirty="0" smtClean="0"/>
              <a:t> </a:t>
            </a:r>
            <a:r>
              <a:rPr lang="de-AT" sz="1800" dirty="0" err="1" smtClean="0"/>
              <a:t>to</a:t>
            </a:r>
            <a:r>
              <a:rPr lang="de-AT" sz="1800" dirty="0" smtClean="0"/>
              <a:t> </a:t>
            </a:r>
            <a:r>
              <a:rPr lang="de-AT" sz="1800" dirty="0" err="1" smtClean="0"/>
              <a:t>provide</a:t>
            </a:r>
            <a:r>
              <a:rPr lang="de-AT" sz="1800" dirty="0" smtClean="0"/>
              <a:t> </a:t>
            </a:r>
            <a:r>
              <a:rPr lang="de-AT" sz="1800" dirty="0" err="1" smtClean="0"/>
              <a:t>reliable</a:t>
            </a:r>
            <a:r>
              <a:rPr lang="de-AT" sz="1800" dirty="0" smtClean="0"/>
              <a:t> </a:t>
            </a:r>
            <a:r>
              <a:rPr lang="de-AT" sz="1800" dirty="0" err="1" smtClean="0"/>
              <a:t>terminology</a:t>
            </a:r>
            <a:r>
              <a:rPr lang="de-AT" sz="1800" dirty="0" smtClean="0"/>
              <a:t> </a:t>
            </a:r>
            <a:r>
              <a:rPr lang="de-AT" sz="1800" dirty="0" err="1" smtClean="0"/>
              <a:t>for</a:t>
            </a:r>
            <a:r>
              <a:rPr lang="de-AT" sz="1800" dirty="0" smtClean="0"/>
              <a:t> </a:t>
            </a:r>
            <a:r>
              <a:rPr lang="de-AT" sz="1800" dirty="0" err="1" smtClean="0"/>
              <a:t>translations</a:t>
            </a:r>
            <a:r>
              <a:rPr lang="de-AT" sz="1800" dirty="0" smtClean="0"/>
              <a:t> </a:t>
            </a:r>
            <a:r>
              <a:rPr lang="de-AT" sz="1800" dirty="0" err="1" smtClean="0"/>
              <a:t>into</a:t>
            </a:r>
            <a:r>
              <a:rPr lang="de-AT" sz="1800" dirty="0" smtClean="0"/>
              <a:t> </a:t>
            </a:r>
            <a:r>
              <a:rPr lang="de-AT" sz="1800" dirty="0" err="1" smtClean="0"/>
              <a:t>the</a:t>
            </a:r>
            <a:r>
              <a:rPr lang="de-AT" sz="1800" dirty="0" smtClean="0"/>
              <a:t> English </a:t>
            </a:r>
            <a:r>
              <a:rPr lang="de-AT" sz="1800" dirty="0" err="1" smtClean="0"/>
              <a:t>language</a:t>
            </a:r>
            <a:r>
              <a:rPr lang="de-AT" sz="1800" dirty="0"/>
              <a:t> </a:t>
            </a:r>
            <a:r>
              <a:rPr lang="de-AT" sz="1800" dirty="0" err="1" smtClean="0"/>
              <a:t>with</a:t>
            </a:r>
            <a:r>
              <a:rPr lang="de-AT" sz="1800" dirty="0" smtClean="0"/>
              <a:t> </a:t>
            </a:r>
            <a:r>
              <a:rPr lang="de-AT" sz="1800" dirty="0" err="1">
                <a:latin typeface="Franklin Gothic Book" pitchFamily="34"/>
              </a:rPr>
              <a:t>c</a:t>
            </a:r>
            <a:r>
              <a:rPr lang="de-AT" sz="1800" dirty="0" err="1" smtClean="0">
                <a:latin typeface="Franklin Gothic Book" pitchFamily="34"/>
              </a:rPr>
              <a:t>ommon</a:t>
            </a:r>
            <a:r>
              <a:rPr lang="de-AT" sz="1800" dirty="0" smtClean="0">
                <a:latin typeface="Franklin Gothic Book" pitchFamily="34"/>
              </a:rPr>
              <a:t> </a:t>
            </a:r>
            <a:r>
              <a:rPr lang="de-AT" sz="1800" dirty="0">
                <a:latin typeface="Franklin Gothic Book" pitchFamily="34"/>
              </a:rPr>
              <a:t>administrative </a:t>
            </a:r>
            <a:r>
              <a:rPr lang="de-AT" sz="1800" dirty="0" err="1" smtClean="0">
                <a:latin typeface="Franklin Gothic Book" pitchFamily="34"/>
              </a:rPr>
              <a:t>terminology</a:t>
            </a:r>
            <a:r>
              <a:rPr lang="de-AT" sz="1800" dirty="0" smtClean="0">
                <a:latin typeface="Franklin Gothic Book" pitchFamily="34"/>
              </a:rPr>
              <a:t> (700 </a:t>
            </a:r>
            <a:r>
              <a:rPr lang="de-AT" sz="1800" dirty="0" err="1" smtClean="0">
                <a:latin typeface="Franklin Gothic Book" pitchFamily="34"/>
              </a:rPr>
              <a:t>terms</a:t>
            </a:r>
            <a:r>
              <a:rPr lang="de-AT" sz="1800" dirty="0" smtClean="0">
                <a:latin typeface="Franklin Gothic Book" pitchFamily="34"/>
              </a:rPr>
              <a:t>).</a:t>
            </a:r>
            <a:endParaRPr lang="de-AT" sz="1800" u="sng" dirty="0">
              <a:latin typeface="Franklin Gothic Book" pitchFamily="34"/>
            </a:endParaRPr>
          </a:p>
          <a:p>
            <a:r>
              <a:rPr lang="de-AT" sz="1800" dirty="0" smtClean="0"/>
              <a:t>This </a:t>
            </a:r>
            <a:r>
              <a:rPr lang="de-AT" sz="1800" dirty="0" err="1" smtClean="0"/>
              <a:t>makes</a:t>
            </a:r>
            <a:r>
              <a:rPr lang="de-AT" sz="1800" dirty="0" smtClean="0"/>
              <a:t> </a:t>
            </a:r>
            <a:r>
              <a:rPr lang="de-AT" sz="1800" dirty="0" err="1" smtClean="0"/>
              <a:t>it</a:t>
            </a:r>
            <a:r>
              <a:rPr lang="de-AT" sz="1800" dirty="0" smtClean="0"/>
              <a:t> </a:t>
            </a:r>
            <a:r>
              <a:rPr lang="de-AT" sz="1800" dirty="0" err="1" smtClean="0"/>
              <a:t>very</a:t>
            </a:r>
            <a:r>
              <a:rPr lang="de-AT" sz="1800" dirty="0" smtClean="0"/>
              <a:t> </a:t>
            </a:r>
            <a:r>
              <a:rPr lang="de-AT" sz="1800" dirty="0" err="1" smtClean="0"/>
              <a:t>useful</a:t>
            </a:r>
            <a:r>
              <a:rPr lang="de-AT" sz="1800" dirty="0" smtClean="0"/>
              <a:t> </a:t>
            </a:r>
            <a:r>
              <a:rPr lang="de-AT" sz="1800" dirty="0" err="1" smtClean="0"/>
              <a:t>for</a:t>
            </a:r>
            <a:r>
              <a:rPr lang="de-AT" sz="1800" dirty="0" smtClean="0"/>
              <a:t> different </a:t>
            </a:r>
            <a:r>
              <a:rPr lang="de-AT" sz="1800" dirty="0" err="1" smtClean="0"/>
              <a:t>ministries</a:t>
            </a:r>
            <a:r>
              <a:rPr lang="de-AT" sz="1800" dirty="0" smtClean="0"/>
              <a:t>.</a:t>
            </a:r>
          </a:p>
          <a:p>
            <a:r>
              <a:rPr lang="de-AT" sz="1800" dirty="0" err="1" smtClean="0"/>
              <a:t>It</a:t>
            </a:r>
            <a:r>
              <a:rPr lang="de-AT" sz="1800" dirty="0" smtClean="0"/>
              <a:t> </a:t>
            </a:r>
            <a:r>
              <a:rPr lang="de-AT" sz="1800" dirty="0" err="1" smtClean="0"/>
              <a:t>is</a:t>
            </a:r>
            <a:r>
              <a:rPr lang="de-AT" sz="1800" dirty="0" smtClean="0"/>
              <a:t> </a:t>
            </a:r>
            <a:r>
              <a:rPr lang="de-AT" sz="1800" dirty="0" err="1" smtClean="0"/>
              <a:t>available</a:t>
            </a:r>
            <a:r>
              <a:rPr lang="de-AT" sz="1800" dirty="0" smtClean="0"/>
              <a:t> </a:t>
            </a:r>
            <a:r>
              <a:rPr lang="de-AT" sz="1800" dirty="0" err="1" smtClean="0"/>
              <a:t>without</a:t>
            </a:r>
            <a:r>
              <a:rPr lang="de-AT" sz="1800" dirty="0" smtClean="0"/>
              <a:t> </a:t>
            </a:r>
            <a:r>
              <a:rPr lang="de-AT" sz="1800" dirty="0" err="1" smtClean="0"/>
              <a:t>charge</a:t>
            </a:r>
            <a:r>
              <a:rPr lang="de-AT" sz="1800" dirty="0" smtClean="0"/>
              <a:t>: </a:t>
            </a:r>
            <a:r>
              <a:rPr lang="de-AT" sz="1800" dirty="0" smtClean="0">
                <a:hlinkClick r:id="rId4"/>
              </a:rPr>
              <a:t>www.sprachressourcen.at</a:t>
            </a:r>
            <a:endParaRPr lang="de-AT" sz="1800" dirty="0" smtClean="0"/>
          </a:p>
          <a:p>
            <a:endParaRPr lang="de-AT" sz="1800" dirty="0" smtClean="0"/>
          </a:p>
          <a:p>
            <a:pPr lvl="1">
              <a:buFont typeface="Arial" pitchFamily="34"/>
              <a:buChar char="•"/>
            </a:pPr>
            <a:endParaRPr lang="de-AT" sz="2000" u="sng" dirty="0">
              <a:latin typeface="Franklin Gothic Book" pitchFamily="34"/>
            </a:endParaRPr>
          </a:p>
        </p:txBody>
      </p:sp>
    </p:spTree>
    <p:extLst>
      <p:ext uri="{BB962C8B-B14F-4D97-AF65-F5344CB8AC3E}">
        <p14:creationId xmlns:p14="http://schemas.microsoft.com/office/powerpoint/2010/main" val="18223182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23330" y="550331"/>
            <a:ext cx="6858000" cy="618070"/>
          </a:xfrm>
        </p:spPr>
        <p:txBody>
          <a:bodyPr>
            <a:noAutofit/>
          </a:bodyPr>
          <a:lstStyle/>
          <a:p>
            <a:r>
              <a:rPr lang="de-AT" sz="3200" dirty="0" err="1">
                <a:latin typeface="Franklin Gothic Demi" pitchFamily="34"/>
              </a:rPr>
              <a:t>Machine</a:t>
            </a:r>
            <a:r>
              <a:rPr lang="de-AT" sz="3200" dirty="0">
                <a:latin typeface="Franklin Gothic Demi" pitchFamily="34"/>
              </a:rPr>
              <a:t> Translation (MT) – Innovative </a:t>
            </a:r>
            <a:r>
              <a:rPr lang="de-AT" sz="3200" dirty="0" smtClean="0">
                <a:latin typeface="Franklin Gothic Demi" pitchFamily="34"/>
              </a:rPr>
              <a:t>Technologies </a:t>
            </a:r>
            <a:r>
              <a:rPr lang="de-AT" sz="3200" dirty="0" err="1" smtClean="0">
                <a:latin typeface="Franklin Gothic Demi" pitchFamily="34"/>
              </a:rPr>
              <a:t>for</a:t>
            </a:r>
            <a:r>
              <a:rPr lang="de-AT" sz="3200" dirty="0" smtClean="0">
                <a:latin typeface="Franklin Gothic Demi" pitchFamily="34"/>
              </a:rPr>
              <a:t> </a:t>
            </a:r>
            <a:r>
              <a:rPr lang="de-AT" sz="3200" dirty="0" err="1" smtClean="0">
                <a:latin typeface="Franklin Gothic Demi" pitchFamily="34"/>
              </a:rPr>
              <a:t>the</a:t>
            </a:r>
            <a:r>
              <a:rPr lang="de-AT" sz="3200" dirty="0" smtClean="0">
                <a:latin typeface="Franklin Gothic Demi" pitchFamily="34"/>
              </a:rPr>
              <a:t> </a:t>
            </a:r>
            <a:r>
              <a:rPr lang="de-AT" sz="3200" dirty="0">
                <a:latin typeface="Franklin Gothic Demi" pitchFamily="34"/>
              </a:rPr>
              <a:t>Public </a:t>
            </a:r>
            <a:r>
              <a:rPr lang="de-AT" sz="3200" dirty="0" err="1">
                <a:latin typeface="Franklin Gothic Demi" pitchFamily="34"/>
              </a:rPr>
              <a:t>Sector</a:t>
            </a:r>
            <a:endParaRPr lang="de-AT" sz="3200" dirty="0">
              <a:latin typeface="Franklin Gothic Demi" pitchFamily="34"/>
            </a:endParaRPr>
          </a:p>
        </p:txBody>
      </p:sp>
      <p:sp>
        <p:nvSpPr>
          <p:cNvPr id="3" name="Textplatzhalter 2"/>
          <p:cNvSpPr txBox="1">
            <a:spLocks noGrp="1"/>
          </p:cNvSpPr>
          <p:nvPr>
            <p:ph type="body" idx="4294967295"/>
          </p:nvPr>
        </p:nvSpPr>
        <p:spPr>
          <a:xfrm>
            <a:off x="423330" y="1168401"/>
            <a:ext cx="8229600" cy="3638466"/>
          </a:xfrm>
        </p:spPr>
        <p:txBody>
          <a:bodyPr>
            <a:normAutofit/>
          </a:bodyPr>
          <a:lstStyle/>
          <a:p>
            <a:endParaRPr lang="de-AT" sz="2000" u="sng" dirty="0">
              <a:latin typeface="Franklin Gothic Book" pitchFamily="34"/>
            </a:endParaRPr>
          </a:p>
        </p:txBody>
      </p:sp>
    </p:spTree>
    <p:extLst>
      <p:ext uri="{BB962C8B-B14F-4D97-AF65-F5344CB8AC3E}">
        <p14:creationId xmlns:p14="http://schemas.microsoft.com/office/powerpoint/2010/main" val="3918713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23329" y="550331"/>
            <a:ext cx="7906283" cy="618070"/>
          </a:xfrm>
        </p:spPr>
        <p:txBody>
          <a:bodyPr>
            <a:noAutofit/>
          </a:bodyPr>
          <a:lstStyle/>
          <a:p>
            <a:pPr lvl="0"/>
            <a:r>
              <a:rPr lang="en-US" dirty="0">
                <a:latin typeface="Franklin Gothic Demi" pitchFamily="34"/>
              </a:rPr>
              <a:t>Comprehensive</a:t>
            </a:r>
            <a:r>
              <a:rPr lang="de-AT" dirty="0">
                <a:latin typeface="Franklin Gothic Demi" pitchFamily="34"/>
              </a:rPr>
              <a:t> Security </a:t>
            </a:r>
            <a:r>
              <a:rPr lang="de-AT" dirty="0" err="1" smtClean="0">
                <a:latin typeface="Franklin Gothic Demi" pitchFamily="34"/>
              </a:rPr>
              <a:t>Terminology</a:t>
            </a:r>
            <a:r>
              <a:rPr lang="de-AT" dirty="0" smtClean="0">
                <a:latin typeface="Franklin Gothic Demi" pitchFamily="34"/>
              </a:rPr>
              <a:t> (CST)</a:t>
            </a:r>
            <a:endParaRPr lang="de-AT" dirty="0">
              <a:latin typeface="Franklin Gothic Demi" pitchFamily="34"/>
            </a:endParaRPr>
          </a:p>
        </p:txBody>
      </p:sp>
      <p:sp>
        <p:nvSpPr>
          <p:cNvPr id="3" name="Textplatzhalter 2"/>
          <p:cNvSpPr txBox="1">
            <a:spLocks noGrp="1"/>
          </p:cNvSpPr>
          <p:nvPr>
            <p:ph type="body" idx="4294967295"/>
          </p:nvPr>
        </p:nvSpPr>
        <p:spPr>
          <a:xfrm>
            <a:off x="423330" y="1494973"/>
            <a:ext cx="8229600" cy="3355436"/>
          </a:xfrm>
        </p:spPr>
        <p:txBody>
          <a:bodyPr>
            <a:normAutofit/>
          </a:bodyPr>
          <a:lstStyle/>
          <a:p>
            <a:pPr marL="150876" lvl="1" indent="0">
              <a:buNone/>
            </a:pPr>
            <a:r>
              <a:rPr lang="de-DE" altLang="de-DE" sz="2000" dirty="0" err="1"/>
              <a:t>Why</a:t>
            </a:r>
            <a:r>
              <a:rPr lang="de-DE" altLang="de-DE" sz="2000" dirty="0"/>
              <a:t> </a:t>
            </a:r>
            <a:r>
              <a:rPr lang="de-DE" altLang="de-DE" sz="2000" dirty="0" err="1" smtClean="0"/>
              <a:t>is</a:t>
            </a:r>
            <a:r>
              <a:rPr lang="de-DE" altLang="de-DE" sz="2000" dirty="0" smtClean="0"/>
              <a:t> </a:t>
            </a:r>
            <a:r>
              <a:rPr lang="de-DE" altLang="de-DE" sz="2000" dirty="0" err="1" smtClean="0"/>
              <a:t>there</a:t>
            </a:r>
            <a:r>
              <a:rPr lang="de-DE" altLang="de-DE" sz="2000" dirty="0" smtClean="0"/>
              <a:t> a </a:t>
            </a:r>
            <a:r>
              <a:rPr lang="de-DE" altLang="de-DE" sz="2000" dirty="0" err="1" smtClean="0"/>
              <a:t>need</a:t>
            </a:r>
            <a:r>
              <a:rPr lang="de-DE" altLang="de-DE" sz="2000" dirty="0" smtClean="0"/>
              <a:t> </a:t>
            </a:r>
            <a:r>
              <a:rPr lang="de-DE" altLang="de-DE" sz="2000" dirty="0" err="1" smtClean="0"/>
              <a:t>for</a:t>
            </a:r>
            <a:r>
              <a:rPr lang="de-DE" altLang="de-DE" sz="2000" dirty="0" smtClean="0"/>
              <a:t> CST </a:t>
            </a:r>
            <a:r>
              <a:rPr lang="de-DE" altLang="de-DE" sz="2000" dirty="0" err="1" smtClean="0"/>
              <a:t>research</a:t>
            </a:r>
            <a:r>
              <a:rPr lang="de-DE" altLang="de-DE" sz="2000" dirty="0" smtClean="0"/>
              <a:t> in </a:t>
            </a:r>
            <a:r>
              <a:rPr lang="de-DE" altLang="de-DE" sz="2000" dirty="0"/>
              <a:t>Austria?</a:t>
            </a:r>
          </a:p>
          <a:p>
            <a:pPr lvl="1">
              <a:buFont typeface="Arial" pitchFamily="34"/>
              <a:buChar char="•"/>
            </a:pPr>
            <a:r>
              <a:rPr lang="de-AT" sz="2000" dirty="0" smtClean="0">
                <a:latin typeface="Franklin Gothic Book" pitchFamily="34"/>
              </a:rPr>
              <a:t>The last </a:t>
            </a:r>
            <a:r>
              <a:rPr lang="de-AT" sz="2000" dirty="0" err="1" smtClean="0">
                <a:latin typeface="Franklin Gothic Book" pitchFamily="34"/>
              </a:rPr>
              <a:t>ten</a:t>
            </a:r>
            <a:r>
              <a:rPr lang="de-AT" sz="2000" dirty="0" smtClean="0">
                <a:latin typeface="Franklin Gothic Book" pitchFamily="34"/>
              </a:rPr>
              <a:t> </a:t>
            </a:r>
            <a:r>
              <a:rPr lang="de-AT" sz="2000" dirty="0" err="1" smtClean="0">
                <a:latin typeface="Franklin Gothic Book" pitchFamily="34"/>
              </a:rPr>
              <a:t>years</a:t>
            </a:r>
            <a:r>
              <a:rPr lang="de-AT" sz="2000" dirty="0" smtClean="0">
                <a:latin typeface="Franklin Gothic Book" pitchFamily="34"/>
              </a:rPr>
              <a:t> </a:t>
            </a:r>
            <a:r>
              <a:rPr lang="de-AT" sz="2000" dirty="0" err="1" smtClean="0">
                <a:latin typeface="Franklin Gothic Book" pitchFamily="34"/>
              </a:rPr>
              <a:t>brought</a:t>
            </a:r>
            <a:r>
              <a:rPr lang="de-AT" sz="2000" dirty="0" smtClean="0">
                <a:latin typeface="Franklin Gothic Book" pitchFamily="34"/>
              </a:rPr>
              <a:t> </a:t>
            </a:r>
            <a:r>
              <a:rPr lang="de-AT" sz="2000" dirty="0" err="1" smtClean="0">
                <a:latin typeface="Franklin Gothic Book" pitchFamily="34"/>
              </a:rPr>
              <a:t>up</a:t>
            </a:r>
            <a:r>
              <a:rPr lang="de-AT" sz="2000" dirty="0" smtClean="0">
                <a:latin typeface="Franklin Gothic Book" pitchFamily="34"/>
              </a:rPr>
              <a:t> </a:t>
            </a:r>
            <a:r>
              <a:rPr lang="de-AT" sz="2000" dirty="0" err="1" smtClean="0">
                <a:latin typeface="Franklin Gothic Book" pitchFamily="34"/>
              </a:rPr>
              <a:t>new</a:t>
            </a:r>
            <a:r>
              <a:rPr lang="de-AT" sz="2000" dirty="0" smtClean="0">
                <a:latin typeface="Franklin Gothic Book" pitchFamily="34"/>
              </a:rPr>
              <a:t> </a:t>
            </a:r>
            <a:r>
              <a:rPr lang="de-AT" sz="2000" dirty="0" err="1" smtClean="0">
                <a:latin typeface="Franklin Gothic Book" pitchFamily="34"/>
              </a:rPr>
              <a:t>challenges</a:t>
            </a:r>
            <a:r>
              <a:rPr lang="de-AT" sz="2000" dirty="0" smtClean="0">
                <a:latin typeface="Franklin Gothic Book" pitchFamily="34"/>
              </a:rPr>
              <a:t> </a:t>
            </a:r>
            <a:r>
              <a:rPr lang="de-AT" sz="2000" dirty="0" err="1" smtClean="0">
                <a:latin typeface="Franklin Gothic Book" pitchFamily="34"/>
              </a:rPr>
              <a:t>we</a:t>
            </a:r>
            <a:r>
              <a:rPr lang="de-AT" sz="2000" dirty="0" smtClean="0">
                <a:latin typeface="Franklin Gothic Book" pitchFamily="34"/>
              </a:rPr>
              <a:t> </a:t>
            </a:r>
            <a:r>
              <a:rPr lang="de-AT" sz="2000" dirty="0" err="1" smtClean="0">
                <a:latin typeface="Franklin Gothic Book" pitchFamily="34"/>
              </a:rPr>
              <a:t>were</a:t>
            </a:r>
            <a:r>
              <a:rPr lang="de-AT" sz="2000" dirty="0" smtClean="0">
                <a:latin typeface="Franklin Gothic Book" pitchFamily="34"/>
              </a:rPr>
              <a:t> not </a:t>
            </a:r>
            <a:r>
              <a:rPr lang="de-AT" sz="2000" dirty="0" err="1" smtClean="0">
                <a:latin typeface="Franklin Gothic Book" pitchFamily="34"/>
              </a:rPr>
              <a:t>aware</a:t>
            </a:r>
            <a:r>
              <a:rPr lang="de-AT" sz="2000" dirty="0" smtClean="0">
                <a:latin typeface="Franklin Gothic Book" pitchFamily="34"/>
              </a:rPr>
              <a:t> </a:t>
            </a:r>
            <a:r>
              <a:rPr lang="de-AT" sz="2000" dirty="0" err="1" smtClean="0">
                <a:latin typeface="Franklin Gothic Book" pitchFamily="34"/>
              </a:rPr>
              <a:t>of</a:t>
            </a:r>
            <a:r>
              <a:rPr lang="de-AT" sz="2000" dirty="0" smtClean="0">
                <a:latin typeface="Franklin Gothic Book" pitchFamily="34"/>
              </a:rPr>
              <a:t> </a:t>
            </a:r>
            <a:r>
              <a:rPr lang="de-AT" sz="2000" dirty="0" err="1" smtClean="0">
                <a:latin typeface="Franklin Gothic Book" pitchFamily="34"/>
              </a:rPr>
              <a:t>before</a:t>
            </a:r>
            <a:r>
              <a:rPr lang="de-AT" sz="2000" dirty="0" smtClean="0">
                <a:latin typeface="Franklin Gothic Book" pitchFamily="34"/>
              </a:rPr>
              <a:t> </a:t>
            </a:r>
            <a:r>
              <a:rPr lang="de-AT" sz="2000" dirty="0" err="1" smtClean="0">
                <a:latin typeface="Franklin Gothic Book" pitchFamily="34"/>
              </a:rPr>
              <a:t>they</a:t>
            </a:r>
            <a:r>
              <a:rPr lang="de-AT" sz="2000" dirty="0" smtClean="0">
                <a:latin typeface="Franklin Gothic Book" pitchFamily="34"/>
              </a:rPr>
              <a:t> </a:t>
            </a:r>
            <a:r>
              <a:rPr lang="de-AT" sz="2000" dirty="0" err="1" smtClean="0">
                <a:latin typeface="Franklin Gothic Book" pitchFamily="34"/>
              </a:rPr>
              <a:t>became</a:t>
            </a:r>
            <a:r>
              <a:rPr lang="de-AT" sz="2000" dirty="0" smtClean="0">
                <a:latin typeface="Franklin Gothic Book" pitchFamily="34"/>
              </a:rPr>
              <a:t> </a:t>
            </a:r>
            <a:r>
              <a:rPr lang="de-AT" sz="2000" dirty="0" err="1" smtClean="0">
                <a:latin typeface="Franklin Gothic Book" pitchFamily="34"/>
              </a:rPr>
              <a:t>reality</a:t>
            </a:r>
            <a:endParaRPr lang="de-AT" sz="2000" dirty="0" smtClean="0">
              <a:latin typeface="Franklin Gothic Book" pitchFamily="34"/>
            </a:endParaRPr>
          </a:p>
          <a:p>
            <a:pPr lvl="1">
              <a:buFont typeface="Arial" pitchFamily="34"/>
              <a:buChar char="•"/>
            </a:pPr>
            <a:r>
              <a:rPr lang="de-AT" sz="2000" dirty="0" smtClean="0">
                <a:latin typeface="Franklin Gothic Book" pitchFamily="34"/>
              </a:rPr>
              <a:t>International </a:t>
            </a:r>
            <a:r>
              <a:rPr lang="de-AT" sz="2000" dirty="0" err="1" smtClean="0">
                <a:latin typeface="Franklin Gothic Book" pitchFamily="34"/>
              </a:rPr>
              <a:t>cooperation</a:t>
            </a:r>
            <a:r>
              <a:rPr lang="de-AT" sz="2000" dirty="0" smtClean="0">
                <a:latin typeface="Franklin Gothic Book" pitchFamily="34"/>
              </a:rPr>
              <a:t> </a:t>
            </a:r>
          </a:p>
          <a:p>
            <a:pPr lvl="1">
              <a:buFont typeface="Arial" pitchFamily="34"/>
              <a:buChar char="•"/>
            </a:pPr>
            <a:r>
              <a:rPr lang="de-AT" sz="2000" dirty="0" smtClean="0">
                <a:latin typeface="Franklin Gothic Book" pitchFamily="34"/>
              </a:rPr>
              <a:t>Austrian German </a:t>
            </a:r>
            <a:r>
              <a:rPr lang="de-AT" sz="2000" dirty="0" err="1" smtClean="0">
                <a:latin typeface="Franklin Gothic Book" pitchFamily="34"/>
              </a:rPr>
              <a:t>is</a:t>
            </a:r>
            <a:r>
              <a:rPr lang="de-AT" sz="2000" dirty="0" smtClean="0">
                <a:latin typeface="Franklin Gothic Book" pitchFamily="34"/>
              </a:rPr>
              <a:t> a </a:t>
            </a:r>
            <a:r>
              <a:rPr lang="de-AT" sz="2000" dirty="0" err="1" smtClean="0">
                <a:latin typeface="Franklin Gothic Book" pitchFamily="34"/>
              </a:rPr>
              <a:t>minority</a:t>
            </a:r>
            <a:r>
              <a:rPr lang="de-AT" sz="2000" dirty="0" smtClean="0">
                <a:latin typeface="Franklin Gothic Book" pitchFamily="34"/>
              </a:rPr>
              <a:t> </a:t>
            </a:r>
            <a:r>
              <a:rPr lang="de-AT" sz="2000" dirty="0" err="1" smtClean="0">
                <a:latin typeface="Franklin Gothic Book" pitchFamily="34"/>
              </a:rPr>
              <a:t>language</a:t>
            </a:r>
            <a:r>
              <a:rPr lang="de-AT" sz="2000" dirty="0" smtClean="0">
                <a:latin typeface="Franklin Gothic Book" pitchFamily="34"/>
              </a:rPr>
              <a:t> in </a:t>
            </a:r>
            <a:r>
              <a:rPr lang="de-AT" sz="2000" dirty="0" err="1" smtClean="0">
                <a:latin typeface="Franklin Gothic Book" pitchFamily="34"/>
              </a:rPr>
              <a:t>the</a:t>
            </a:r>
            <a:r>
              <a:rPr lang="de-AT" sz="2000" dirty="0" smtClean="0">
                <a:latin typeface="Franklin Gothic Book" pitchFamily="34"/>
              </a:rPr>
              <a:t> EU. As a non-NATO </a:t>
            </a:r>
            <a:r>
              <a:rPr lang="de-AT" sz="2000" dirty="0" err="1" smtClean="0">
                <a:latin typeface="Franklin Gothic Book" pitchFamily="34"/>
              </a:rPr>
              <a:t>member</a:t>
            </a:r>
            <a:r>
              <a:rPr lang="de-AT" sz="2000" dirty="0" smtClean="0">
                <a:latin typeface="Franklin Gothic Book" pitchFamily="34"/>
              </a:rPr>
              <a:t>, </a:t>
            </a:r>
            <a:r>
              <a:rPr lang="de-AT" sz="2000" dirty="0" err="1" smtClean="0">
                <a:latin typeface="Franklin Gothic Book" pitchFamily="34"/>
              </a:rPr>
              <a:t>our</a:t>
            </a:r>
            <a:r>
              <a:rPr lang="de-AT" sz="2000" dirty="0" smtClean="0">
                <a:latin typeface="Franklin Gothic Book" pitchFamily="34"/>
              </a:rPr>
              <a:t> </a:t>
            </a:r>
            <a:r>
              <a:rPr lang="de-AT" sz="2000" dirty="0" err="1" smtClean="0">
                <a:latin typeface="Franklin Gothic Book" pitchFamily="34"/>
              </a:rPr>
              <a:t>security</a:t>
            </a:r>
            <a:r>
              <a:rPr lang="de-AT" sz="2000" dirty="0" smtClean="0">
                <a:latin typeface="Franklin Gothic Book" pitchFamily="34"/>
              </a:rPr>
              <a:t> </a:t>
            </a:r>
            <a:r>
              <a:rPr lang="de-AT" sz="2000" dirty="0" err="1" smtClean="0">
                <a:latin typeface="Franklin Gothic Book" pitchFamily="34"/>
              </a:rPr>
              <a:t>terminology</a:t>
            </a:r>
            <a:r>
              <a:rPr lang="de-AT" sz="2000" dirty="0" smtClean="0">
                <a:latin typeface="Franklin Gothic Book" pitchFamily="34"/>
              </a:rPr>
              <a:t> </a:t>
            </a:r>
            <a:r>
              <a:rPr lang="de-AT" sz="2000" dirty="0" err="1" smtClean="0">
                <a:latin typeface="Franklin Gothic Book" pitchFamily="34"/>
              </a:rPr>
              <a:t>is</a:t>
            </a:r>
            <a:r>
              <a:rPr lang="de-AT" sz="2000" dirty="0" smtClean="0">
                <a:latin typeface="Franklin Gothic Book" pitchFamily="34"/>
              </a:rPr>
              <a:t> not </a:t>
            </a:r>
            <a:r>
              <a:rPr lang="de-AT" sz="2000" dirty="0" err="1" smtClean="0">
                <a:latin typeface="Franklin Gothic Book" pitchFamily="34"/>
              </a:rPr>
              <a:t>compatible</a:t>
            </a:r>
            <a:r>
              <a:rPr lang="de-AT" sz="2000" dirty="0" smtClean="0">
                <a:latin typeface="Franklin Gothic Book" pitchFamily="34"/>
              </a:rPr>
              <a:t> </a:t>
            </a:r>
            <a:r>
              <a:rPr lang="de-AT" sz="2000" dirty="0" err="1" smtClean="0">
                <a:latin typeface="Franklin Gothic Book" pitchFamily="34"/>
              </a:rPr>
              <a:t>with</a:t>
            </a:r>
            <a:r>
              <a:rPr lang="de-AT" sz="2000" dirty="0" smtClean="0">
                <a:latin typeface="Franklin Gothic Book" pitchFamily="34"/>
              </a:rPr>
              <a:t> </a:t>
            </a:r>
            <a:r>
              <a:rPr lang="de-AT" sz="2000" dirty="0" err="1" smtClean="0">
                <a:latin typeface="Franklin Gothic Book" pitchFamily="34"/>
              </a:rPr>
              <a:t>some</a:t>
            </a:r>
            <a:r>
              <a:rPr lang="de-AT" sz="2000" dirty="0" smtClean="0">
                <a:latin typeface="Franklin Gothic Book" pitchFamily="34"/>
              </a:rPr>
              <a:t> STANAGS etc.</a:t>
            </a:r>
          </a:p>
          <a:p>
            <a:pPr lvl="1">
              <a:buFont typeface="Arial" pitchFamily="34"/>
              <a:buChar char="•"/>
            </a:pPr>
            <a:r>
              <a:rPr lang="de-AT" sz="2000" dirty="0" err="1" smtClean="0">
                <a:latin typeface="Franklin Gothic Book" pitchFamily="34"/>
              </a:rPr>
              <a:t>Comprehensive</a:t>
            </a:r>
            <a:r>
              <a:rPr lang="de-AT" sz="2000" dirty="0" smtClean="0">
                <a:latin typeface="Franklin Gothic Book" pitchFamily="34"/>
              </a:rPr>
              <a:t> </a:t>
            </a:r>
            <a:r>
              <a:rPr lang="de-AT" sz="2000" dirty="0" err="1" smtClean="0">
                <a:latin typeface="Franklin Gothic Book" pitchFamily="34"/>
              </a:rPr>
              <a:t>approach</a:t>
            </a:r>
            <a:r>
              <a:rPr lang="de-AT" sz="2000" dirty="0" smtClean="0">
                <a:latin typeface="Franklin Gothic Book" pitchFamily="34"/>
              </a:rPr>
              <a:t>: </a:t>
            </a:r>
            <a:r>
              <a:rPr lang="de-AT" sz="2000" dirty="0" err="1" smtClean="0">
                <a:latin typeface="Franklin Gothic Book" pitchFamily="34"/>
              </a:rPr>
              <a:t>every</a:t>
            </a:r>
            <a:r>
              <a:rPr lang="de-AT" sz="2000" dirty="0" smtClean="0">
                <a:latin typeface="Franklin Gothic Book" pitchFamily="34"/>
              </a:rPr>
              <a:t> </a:t>
            </a:r>
            <a:r>
              <a:rPr lang="de-AT" sz="2000" dirty="0" err="1" smtClean="0">
                <a:latin typeface="Franklin Gothic Book" pitchFamily="34"/>
              </a:rPr>
              <a:t>ministry</a:t>
            </a:r>
            <a:r>
              <a:rPr lang="de-AT" sz="2000" dirty="0" smtClean="0">
                <a:latin typeface="Franklin Gothic Book" pitchFamily="34"/>
              </a:rPr>
              <a:t> </a:t>
            </a:r>
            <a:r>
              <a:rPr lang="de-AT" sz="2000" dirty="0" err="1" smtClean="0">
                <a:latin typeface="Franklin Gothic Book" pitchFamily="34"/>
              </a:rPr>
              <a:t>has</a:t>
            </a:r>
            <a:r>
              <a:rPr lang="de-AT" sz="2000" dirty="0" smtClean="0">
                <a:latin typeface="Franklin Gothic Book" pitchFamily="34"/>
              </a:rPr>
              <a:t> its </a:t>
            </a:r>
            <a:r>
              <a:rPr lang="de-AT" sz="2000" dirty="0" err="1" smtClean="0">
                <a:latin typeface="Franklin Gothic Book" pitchFamily="34"/>
              </a:rPr>
              <a:t>own</a:t>
            </a:r>
            <a:r>
              <a:rPr lang="de-AT" sz="2000" dirty="0" smtClean="0">
                <a:latin typeface="Franklin Gothic Book" pitchFamily="34"/>
              </a:rPr>
              <a:t> </a:t>
            </a:r>
            <a:r>
              <a:rPr lang="de-AT" sz="2000" dirty="0" err="1" smtClean="0">
                <a:latin typeface="Franklin Gothic Book" pitchFamily="34"/>
              </a:rPr>
              <a:t>terminology</a:t>
            </a:r>
            <a:endParaRPr lang="de-AT" sz="2000" dirty="0">
              <a:latin typeface="Franklin Gothic Book"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23329" y="550331"/>
            <a:ext cx="8048725" cy="618070"/>
          </a:xfrm>
        </p:spPr>
        <p:txBody>
          <a:bodyPr>
            <a:noAutofit/>
          </a:bodyPr>
          <a:lstStyle/>
          <a:p>
            <a:r>
              <a:rPr lang="en-US" sz="3200" spc="0" dirty="0" smtClean="0">
                <a:latin typeface="Franklin Gothic Demi" pitchFamily="34"/>
              </a:rPr>
              <a:t>The </a:t>
            </a:r>
            <a:r>
              <a:rPr lang="en-US" sz="3200" spc="0" dirty="0">
                <a:latin typeface="Franklin Gothic Demi" pitchFamily="34"/>
              </a:rPr>
              <a:t>Public Sector in W</a:t>
            </a:r>
            <a:r>
              <a:rPr lang="en-US" sz="3200" spc="0" dirty="0" smtClean="0">
                <a:latin typeface="Franklin Gothic Demi" pitchFamily="34"/>
              </a:rPr>
              <a:t>estern democracies </a:t>
            </a:r>
            <a:r>
              <a:rPr lang="en-US" sz="3200" spc="0" dirty="0">
                <a:latin typeface="Franklin Gothic Demi" pitchFamily="34"/>
              </a:rPr>
              <a:t>faces several crucial </a:t>
            </a:r>
            <a:r>
              <a:rPr lang="en-US" sz="3200" spc="0" dirty="0" smtClean="0">
                <a:latin typeface="Franklin Gothic Demi" pitchFamily="34"/>
              </a:rPr>
              <a:t>challenges</a:t>
            </a:r>
            <a:r>
              <a:rPr lang="en-US" sz="3200" spc="0" dirty="0">
                <a:latin typeface="Franklin Gothic Demi" pitchFamily="34"/>
              </a:rPr>
              <a:t> </a:t>
            </a:r>
            <a:r>
              <a:rPr lang="en-US" sz="3200" spc="0" dirty="0" smtClean="0">
                <a:latin typeface="Franklin Gothic Demi" pitchFamily="34"/>
              </a:rPr>
              <a:t>(I)</a:t>
            </a:r>
            <a:endParaRPr lang="de-AT" sz="4400" dirty="0">
              <a:latin typeface="Franklin Gothic Demi" pitchFamily="34"/>
            </a:endParaRPr>
          </a:p>
        </p:txBody>
      </p:sp>
      <p:sp>
        <p:nvSpPr>
          <p:cNvPr id="3" name="Textplatzhalter 2"/>
          <p:cNvSpPr txBox="1">
            <a:spLocks noGrp="1"/>
          </p:cNvSpPr>
          <p:nvPr>
            <p:ph type="body" idx="4294967295"/>
          </p:nvPr>
        </p:nvSpPr>
        <p:spPr>
          <a:xfrm>
            <a:off x="423330" y="1168401"/>
            <a:ext cx="8229600" cy="3638466"/>
          </a:xfrm>
        </p:spPr>
        <p:txBody>
          <a:bodyPr>
            <a:noAutofit/>
          </a:bodyPr>
          <a:lstStyle/>
          <a:p>
            <a:r>
              <a:rPr lang="de-AT" sz="2000" dirty="0" err="1" smtClean="0"/>
              <a:t>Digitalisation</a:t>
            </a:r>
            <a:r>
              <a:rPr lang="de-AT" sz="2000" dirty="0" smtClean="0"/>
              <a:t> </a:t>
            </a:r>
            <a:r>
              <a:rPr lang="de-AT" sz="2000" dirty="0" err="1" smtClean="0"/>
              <a:t>of</a:t>
            </a:r>
            <a:r>
              <a:rPr lang="de-AT" sz="2000" dirty="0" smtClean="0"/>
              <a:t> </a:t>
            </a:r>
            <a:r>
              <a:rPr lang="de-AT" sz="2000" dirty="0" err="1" smtClean="0"/>
              <a:t>core</a:t>
            </a:r>
            <a:r>
              <a:rPr lang="de-AT" sz="2000" dirty="0" smtClean="0"/>
              <a:t> </a:t>
            </a:r>
            <a:r>
              <a:rPr lang="de-AT" sz="2000" dirty="0" err="1"/>
              <a:t>p</a:t>
            </a:r>
            <a:r>
              <a:rPr lang="de-AT" sz="2000" dirty="0" err="1" smtClean="0"/>
              <a:t>rocesses</a:t>
            </a:r>
            <a:endParaRPr lang="de-AT" sz="2000" dirty="0"/>
          </a:p>
          <a:p>
            <a:pPr lvl="0"/>
            <a:r>
              <a:rPr lang="de-AT" sz="2000" dirty="0" smtClean="0"/>
              <a:t>Need </a:t>
            </a:r>
            <a:r>
              <a:rPr lang="de-AT" sz="2000" dirty="0" err="1" smtClean="0"/>
              <a:t>for</a:t>
            </a:r>
            <a:r>
              <a:rPr lang="de-AT" sz="2000" dirty="0" smtClean="0"/>
              <a:t> </a:t>
            </a:r>
            <a:r>
              <a:rPr lang="de-AT" sz="2000" dirty="0" err="1" smtClean="0"/>
              <a:t>efficient</a:t>
            </a:r>
            <a:r>
              <a:rPr lang="de-AT" sz="2000" dirty="0" smtClean="0"/>
              <a:t> Knowledge Management (KM) </a:t>
            </a:r>
            <a:r>
              <a:rPr lang="de-AT" sz="2000" dirty="0" err="1"/>
              <a:t>to</a:t>
            </a:r>
            <a:r>
              <a:rPr lang="de-AT" sz="2000" dirty="0"/>
              <a:t> </a:t>
            </a:r>
            <a:r>
              <a:rPr lang="de-AT" sz="2000" dirty="0" err="1"/>
              <a:t>prevent</a:t>
            </a:r>
            <a:r>
              <a:rPr lang="de-AT" sz="2000" dirty="0"/>
              <a:t> </a:t>
            </a:r>
            <a:r>
              <a:rPr lang="de-AT" sz="2000" dirty="0" err="1"/>
              <a:t>loss</a:t>
            </a:r>
            <a:r>
              <a:rPr lang="de-AT" sz="2000" dirty="0"/>
              <a:t> </a:t>
            </a:r>
            <a:r>
              <a:rPr lang="de-AT" sz="2000" dirty="0" err="1"/>
              <a:t>of</a:t>
            </a:r>
            <a:r>
              <a:rPr lang="de-AT" sz="2000" dirty="0"/>
              <a:t> </a:t>
            </a:r>
            <a:r>
              <a:rPr lang="de-AT" sz="2000" dirty="0" err="1" smtClean="0"/>
              <a:t>knowledge</a:t>
            </a:r>
            <a:r>
              <a:rPr lang="de-AT" sz="2000" dirty="0" smtClean="0"/>
              <a:t> due </a:t>
            </a:r>
            <a:r>
              <a:rPr lang="de-AT" sz="2000" dirty="0" err="1" smtClean="0"/>
              <a:t>to</a:t>
            </a:r>
            <a:r>
              <a:rPr lang="de-AT" sz="2000" dirty="0" smtClean="0"/>
              <a:t> </a:t>
            </a:r>
            <a:r>
              <a:rPr lang="de-AT" sz="2000" dirty="0" err="1" smtClean="0"/>
              <a:t>retirements</a:t>
            </a:r>
            <a:r>
              <a:rPr lang="de-AT" sz="2000" dirty="0" smtClean="0"/>
              <a:t> in </a:t>
            </a:r>
            <a:r>
              <a:rPr lang="de-AT" sz="2000" dirty="0" err="1" smtClean="0"/>
              <a:t>the</a:t>
            </a:r>
            <a:r>
              <a:rPr lang="de-AT" sz="2000" dirty="0" smtClean="0"/>
              <a:t> </a:t>
            </a:r>
            <a:r>
              <a:rPr lang="de-AT" sz="2000" dirty="0" err="1" smtClean="0"/>
              <a:t>next</a:t>
            </a:r>
            <a:r>
              <a:rPr lang="de-AT" sz="2000" dirty="0" smtClean="0"/>
              <a:t> </a:t>
            </a:r>
            <a:r>
              <a:rPr lang="de-AT" sz="2000" dirty="0" err="1" smtClean="0"/>
              <a:t>few</a:t>
            </a:r>
            <a:r>
              <a:rPr lang="de-AT" sz="2000" dirty="0" smtClean="0"/>
              <a:t> </a:t>
            </a:r>
            <a:r>
              <a:rPr lang="de-AT" sz="2000" dirty="0" err="1" smtClean="0"/>
              <a:t>years</a:t>
            </a:r>
            <a:endParaRPr lang="de-AT" sz="2000" dirty="0" smtClean="0"/>
          </a:p>
          <a:p>
            <a:pPr lvl="0"/>
            <a:r>
              <a:rPr lang="de-AT" sz="2000" dirty="0" smtClean="0"/>
              <a:t>Need </a:t>
            </a:r>
            <a:r>
              <a:rPr lang="de-AT" sz="2000" dirty="0" err="1" smtClean="0"/>
              <a:t>to</a:t>
            </a:r>
            <a:r>
              <a:rPr lang="de-AT" sz="2000" dirty="0" smtClean="0"/>
              <a:t> </a:t>
            </a:r>
            <a:r>
              <a:rPr lang="de-AT" sz="2000" dirty="0" err="1" smtClean="0"/>
              <a:t>be</a:t>
            </a:r>
            <a:r>
              <a:rPr lang="de-AT" sz="2000" dirty="0" smtClean="0"/>
              <a:t> </a:t>
            </a:r>
            <a:r>
              <a:rPr lang="de-AT" sz="2000" dirty="0" err="1" smtClean="0"/>
              <a:t>aware</a:t>
            </a:r>
            <a:r>
              <a:rPr lang="de-AT" sz="2000" dirty="0" smtClean="0"/>
              <a:t> </a:t>
            </a:r>
            <a:r>
              <a:rPr lang="de-AT" sz="2000" dirty="0" err="1" smtClean="0"/>
              <a:t>of</a:t>
            </a:r>
            <a:r>
              <a:rPr lang="de-AT" sz="2000" dirty="0" smtClean="0"/>
              <a:t> innovative </a:t>
            </a:r>
            <a:r>
              <a:rPr lang="de-AT" sz="2000" dirty="0" err="1" smtClean="0"/>
              <a:t>technologies</a:t>
            </a:r>
            <a:r>
              <a:rPr lang="de-AT" sz="2000" dirty="0" smtClean="0"/>
              <a:t> in </a:t>
            </a:r>
            <a:r>
              <a:rPr lang="de-AT" sz="2000" dirty="0" err="1" smtClean="0"/>
              <a:t>this</a:t>
            </a:r>
            <a:r>
              <a:rPr lang="de-AT" sz="2000" dirty="0" smtClean="0"/>
              <a:t> </a:t>
            </a:r>
            <a:r>
              <a:rPr lang="de-AT" sz="2000" dirty="0" err="1" smtClean="0"/>
              <a:t>field</a:t>
            </a:r>
            <a:endParaRPr lang="de-AT" sz="2000" dirty="0" smtClean="0"/>
          </a:p>
          <a:p>
            <a:pPr lvl="0"/>
            <a:r>
              <a:rPr lang="de-AT" sz="2000" dirty="0" smtClean="0"/>
              <a:t>Implementation </a:t>
            </a:r>
            <a:r>
              <a:rPr lang="de-AT" sz="2000" dirty="0" err="1" smtClean="0"/>
              <a:t>of</a:t>
            </a:r>
            <a:r>
              <a:rPr lang="de-AT" sz="2000" dirty="0" smtClean="0"/>
              <a:t> best</a:t>
            </a:r>
            <a:r>
              <a:rPr lang="de-AT" sz="2000" dirty="0"/>
              <a:t>-</a:t>
            </a:r>
            <a:r>
              <a:rPr lang="de-AT" sz="2000" dirty="0" err="1" smtClean="0"/>
              <a:t>practice</a:t>
            </a:r>
            <a:r>
              <a:rPr lang="de-AT" sz="2000" dirty="0" smtClean="0"/>
              <a:t> </a:t>
            </a:r>
            <a:r>
              <a:rPr lang="de-AT" sz="2000" dirty="0" err="1" smtClean="0"/>
              <a:t>solutions</a:t>
            </a:r>
            <a:r>
              <a:rPr lang="de-AT" sz="2000" dirty="0" smtClean="0"/>
              <a:t> in </a:t>
            </a:r>
            <a:r>
              <a:rPr lang="de-AT" sz="2000" dirty="0" err="1" smtClean="0"/>
              <a:t>its</a:t>
            </a:r>
            <a:r>
              <a:rPr lang="de-AT" sz="2000" dirty="0" smtClean="0"/>
              <a:t> </a:t>
            </a:r>
            <a:r>
              <a:rPr lang="de-AT" sz="2000" dirty="0" err="1" smtClean="0"/>
              <a:t>own</a:t>
            </a:r>
            <a:r>
              <a:rPr lang="de-AT" sz="2000" dirty="0" smtClean="0"/>
              <a:t> </a:t>
            </a:r>
            <a:r>
              <a:rPr lang="de-AT" sz="2000" dirty="0" err="1" smtClean="0"/>
              <a:t>organizations</a:t>
            </a:r>
            <a:r>
              <a:rPr lang="de-AT" sz="2000" dirty="0" smtClean="0"/>
              <a:t> </a:t>
            </a:r>
            <a:r>
              <a:rPr lang="de-AT" sz="2000" dirty="0" err="1" smtClean="0"/>
              <a:t>to</a:t>
            </a:r>
            <a:r>
              <a:rPr lang="de-AT" sz="2000" dirty="0" smtClean="0"/>
              <a:t> </a:t>
            </a:r>
            <a:r>
              <a:rPr lang="de-AT" sz="2000" dirty="0" err="1" smtClean="0"/>
              <a:t>enhance</a:t>
            </a:r>
            <a:r>
              <a:rPr lang="de-AT" sz="2000" dirty="0" smtClean="0"/>
              <a:t> </a:t>
            </a:r>
            <a:r>
              <a:rPr lang="de-AT" sz="2000" dirty="0" err="1" smtClean="0"/>
              <a:t>effectivity</a:t>
            </a:r>
            <a:r>
              <a:rPr lang="de-AT" sz="2000" dirty="0" smtClean="0"/>
              <a:t> </a:t>
            </a:r>
            <a:r>
              <a:rPr lang="de-AT" sz="2000" dirty="0" err="1" smtClean="0"/>
              <a:t>and</a:t>
            </a:r>
            <a:r>
              <a:rPr lang="de-AT" sz="2000" dirty="0" smtClean="0"/>
              <a:t> </a:t>
            </a:r>
            <a:r>
              <a:rPr lang="de-AT" sz="2000" dirty="0" err="1" smtClean="0"/>
              <a:t>efficency</a:t>
            </a:r>
            <a:r>
              <a:rPr lang="de-AT" sz="2000" dirty="0" smtClean="0"/>
              <a:t> </a:t>
            </a:r>
            <a:r>
              <a:rPr lang="de-AT" sz="2000" dirty="0" err="1" smtClean="0"/>
              <a:t>of</a:t>
            </a:r>
            <a:r>
              <a:rPr lang="de-AT" sz="2000" dirty="0" smtClean="0"/>
              <a:t> KM</a:t>
            </a:r>
          </a:p>
          <a:p>
            <a:pPr lvl="0"/>
            <a:r>
              <a:rPr lang="de-AT" sz="2000" dirty="0" err="1" smtClean="0"/>
              <a:t>Overwhelming</a:t>
            </a:r>
            <a:r>
              <a:rPr lang="de-AT" sz="2000" dirty="0" smtClean="0"/>
              <a:t> </a:t>
            </a:r>
            <a:r>
              <a:rPr lang="de-AT" sz="2000" dirty="0" err="1" smtClean="0"/>
              <a:t>amount</a:t>
            </a:r>
            <a:r>
              <a:rPr lang="de-AT" sz="2000" dirty="0" smtClean="0"/>
              <a:t> </a:t>
            </a:r>
            <a:r>
              <a:rPr lang="de-AT" sz="2000" dirty="0" err="1" smtClean="0"/>
              <a:t>of</a:t>
            </a:r>
            <a:r>
              <a:rPr lang="de-AT" sz="2000" dirty="0" smtClean="0"/>
              <a:t> </a:t>
            </a:r>
            <a:r>
              <a:rPr lang="de-AT" sz="2000" dirty="0" err="1" smtClean="0"/>
              <a:t>information</a:t>
            </a:r>
            <a:r>
              <a:rPr lang="de-AT" sz="2000" dirty="0" smtClean="0"/>
              <a:t> </a:t>
            </a:r>
            <a:r>
              <a:rPr lang="de-AT" sz="2000" dirty="0" err="1" smtClean="0"/>
              <a:t>and</a:t>
            </a:r>
            <a:r>
              <a:rPr lang="de-AT" sz="2000" dirty="0" smtClean="0"/>
              <a:t> </a:t>
            </a:r>
            <a:r>
              <a:rPr lang="de-AT" sz="2000" dirty="0" err="1"/>
              <a:t>d</a:t>
            </a:r>
            <a:r>
              <a:rPr lang="de-AT" sz="2000" dirty="0" err="1" smtClean="0"/>
              <a:t>ocuments</a:t>
            </a:r>
            <a:r>
              <a:rPr lang="de-AT" sz="2000" dirty="0" smtClean="0"/>
              <a:t> (in an abundant </a:t>
            </a:r>
            <a:r>
              <a:rPr lang="de-AT" sz="2000" dirty="0" err="1" smtClean="0"/>
              <a:t>number</a:t>
            </a:r>
            <a:r>
              <a:rPr lang="de-AT" sz="2000" dirty="0" smtClean="0"/>
              <a:t> </a:t>
            </a:r>
            <a:r>
              <a:rPr lang="de-AT" sz="2000" dirty="0" err="1" smtClean="0"/>
              <a:t>of</a:t>
            </a:r>
            <a:r>
              <a:rPr lang="de-AT" sz="2000" dirty="0" smtClean="0"/>
              <a:t> </a:t>
            </a:r>
            <a:r>
              <a:rPr lang="de-AT" sz="2000" dirty="0" err="1"/>
              <a:t>l</a:t>
            </a:r>
            <a:r>
              <a:rPr lang="de-AT" sz="2000" dirty="0" err="1" smtClean="0"/>
              <a:t>anguages</a:t>
            </a:r>
            <a:r>
              <a:rPr lang="de-AT" sz="2000" dirty="0" smtClean="0"/>
              <a:t>) </a:t>
            </a:r>
            <a:r>
              <a:rPr lang="de-AT" sz="2000" dirty="0" err="1" smtClean="0"/>
              <a:t>leads</a:t>
            </a:r>
            <a:r>
              <a:rPr lang="de-AT" sz="2000" dirty="0" smtClean="0"/>
              <a:t> </a:t>
            </a:r>
            <a:r>
              <a:rPr lang="de-AT" sz="2000" dirty="0" err="1" smtClean="0"/>
              <a:t>to</a:t>
            </a:r>
            <a:r>
              <a:rPr lang="de-AT" sz="2000" dirty="0" smtClean="0"/>
              <a:t> a large </a:t>
            </a:r>
            <a:r>
              <a:rPr lang="de-AT" sz="2000" dirty="0" err="1" smtClean="0"/>
              <a:t>need</a:t>
            </a:r>
            <a:r>
              <a:rPr lang="de-AT" sz="2000" dirty="0" smtClean="0"/>
              <a:t> </a:t>
            </a:r>
            <a:r>
              <a:rPr lang="de-AT" sz="2000" dirty="0" err="1" smtClean="0"/>
              <a:t>for</a:t>
            </a:r>
            <a:r>
              <a:rPr lang="de-AT" sz="2000" dirty="0" smtClean="0"/>
              <a:t> multilingual </a:t>
            </a:r>
            <a:r>
              <a:rPr lang="de-AT" sz="2000" dirty="0" err="1" smtClean="0"/>
              <a:t>communication</a:t>
            </a:r>
            <a:r>
              <a:rPr lang="de-AT" sz="2000" dirty="0" smtClean="0"/>
              <a:t> </a:t>
            </a:r>
            <a:r>
              <a:rPr lang="de-AT" sz="2000" dirty="0" err="1" smtClean="0"/>
              <a:t>skills</a:t>
            </a:r>
            <a:endParaRPr lang="de-AT" sz="2000" dirty="0"/>
          </a:p>
          <a:p>
            <a:pPr lvl="0"/>
            <a:r>
              <a:rPr lang="de-AT" sz="2000" dirty="0" err="1" smtClean="0"/>
              <a:t>Machine</a:t>
            </a:r>
            <a:r>
              <a:rPr lang="de-AT" sz="2000" dirty="0" smtClean="0"/>
              <a:t> Translation Systems (MTS) </a:t>
            </a:r>
            <a:r>
              <a:rPr lang="de-AT" sz="2000" dirty="0" err="1" smtClean="0"/>
              <a:t>can</a:t>
            </a:r>
            <a:r>
              <a:rPr lang="de-AT" sz="2000" dirty="0" smtClean="0"/>
              <a:t> </a:t>
            </a:r>
            <a:r>
              <a:rPr lang="de-AT" sz="2000" dirty="0" err="1" smtClean="0"/>
              <a:t>contribute</a:t>
            </a:r>
            <a:r>
              <a:rPr lang="de-AT" sz="2000" dirty="0" smtClean="0"/>
              <a:t> a </a:t>
            </a:r>
            <a:r>
              <a:rPr lang="de-AT" sz="2000" dirty="0" err="1" smtClean="0"/>
              <a:t>solution</a:t>
            </a:r>
            <a:r>
              <a:rPr lang="de-AT" sz="2000" dirty="0" smtClean="0"/>
              <a:t> </a:t>
            </a:r>
            <a:r>
              <a:rPr lang="de-AT" sz="2000" dirty="0" err="1" smtClean="0"/>
              <a:t>to</a:t>
            </a:r>
            <a:r>
              <a:rPr lang="de-AT" sz="2000" dirty="0" smtClean="0"/>
              <a:t> </a:t>
            </a:r>
            <a:r>
              <a:rPr lang="de-AT" sz="2000" dirty="0" err="1" smtClean="0"/>
              <a:t>this</a:t>
            </a:r>
            <a:r>
              <a:rPr lang="de-AT" sz="2000" dirty="0" smtClean="0"/>
              <a:t> </a:t>
            </a:r>
            <a:r>
              <a:rPr lang="de-AT" sz="2000" dirty="0" err="1" smtClean="0"/>
              <a:t>problem</a:t>
            </a:r>
            <a:r>
              <a:rPr lang="de-AT" sz="2000" dirty="0" smtClean="0"/>
              <a:t>.</a:t>
            </a:r>
          </a:p>
        </p:txBody>
      </p:sp>
    </p:spTree>
    <p:extLst>
      <p:ext uri="{BB962C8B-B14F-4D97-AF65-F5344CB8AC3E}">
        <p14:creationId xmlns:p14="http://schemas.microsoft.com/office/powerpoint/2010/main" val="3103619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23329" y="550331"/>
            <a:ext cx="8048725" cy="618070"/>
          </a:xfrm>
        </p:spPr>
        <p:txBody>
          <a:bodyPr>
            <a:noAutofit/>
          </a:bodyPr>
          <a:lstStyle/>
          <a:p>
            <a:r>
              <a:rPr lang="en-US" sz="3200" spc="0" dirty="0" smtClean="0">
                <a:latin typeface="Franklin Gothic Demi" pitchFamily="34"/>
              </a:rPr>
              <a:t>The </a:t>
            </a:r>
            <a:r>
              <a:rPr lang="en-US" sz="3200" spc="0" dirty="0">
                <a:latin typeface="Franklin Gothic Demi" pitchFamily="34"/>
              </a:rPr>
              <a:t>Public Sector in W</a:t>
            </a:r>
            <a:r>
              <a:rPr lang="en-US" sz="3200" spc="0" dirty="0" smtClean="0">
                <a:latin typeface="Franklin Gothic Demi" pitchFamily="34"/>
              </a:rPr>
              <a:t>estern democracies </a:t>
            </a:r>
            <a:r>
              <a:rPr lang="en-US" sz="3200" spc="0" dirty="0">
                <a:latin typeface="Franklin Gothic Demi" pitchFamily="34"/>
              </a:rPr>
              <a:t>faces several crucial </a:t>
            </a:r>
            <a:r>
              <a:rPr lang="en-US" sz="3200" spc="0" dirty="0" smtClean="0">
                <a:latin typeface="Franklin Gothic Demi" pitchFamily="34"/>
              </a:rPr>
              <a:t>challenges (II)</a:t>
            </a:r>
            <a:endParaRPr lang="de-AT" sz="4400" dirty="0">
              <a:latin typeface="Franklin Gothic Demi" pitchFamily="34"/>
            </a:endParaRPr>
          </a:p>
        </p:txBody>
      </p:sp>
      <p:sp>
        <p:nvSpPr>
          <p:cNvPr id="3" name="Textplatzhalter 2"/>
          <p:cNvSpPr txBox="1">
            <a:spLocks noGrp="1"/>
          </p:cNvSpPr>
          <p:nvPr>
            <p:ph type="body" idx="4294967295"/>
          </p:nvPr>
        </p:nvSpPr>
        <p:spPr>
          <a:xfrm>
            <a:off x="423330" y="1168401"/>
            <a:ext cx="8229600" cy="3638466"/>
          </a:xfrm>
        </p:spPr>
        <p:txBody>
          <a:bodyPr>
            <a:normAutofit/>
          </a:bodyPr>
          <a:lstStyle/>
          <a:p>
            <a:pPr lvl="0"/>
            <a:r>
              <a:rPr lang="de-AT" sz="2400" dirty="0" err="1"/>
              <a:t>Current</a:t>
            </a:r>
            <a:r>
              <a:rPr lang="de-AT" sz="2400" dirty="0"/>
              <a:t> </a:t>
            </a:r>
            <a:r>
              <a:rPr lang="de-AT" sz="2400" dirty="0" err="1"/>
              <a:t>situation</a:t>
            </a:r>
            <a:r>
              <a:rPr lang="de-AT" sz="2400" dirty="0"/>
              <a:t>: </a:t>
            </a:r>
          </a:p>
          <a:p>
            <a:pPr lvl="0"/>
            <a:r>
              <a:rPr lang="en-GB" sz="2400" dirty="0" smtClean="0"/>
              <a:t>Licence</a:t>
            </a:r>
            <a:r>
              <a:rPr lang="de-AT" sz="2400" dirty="0" smtClean="0"/>
              <a:t> </a:t>
            </a:r>
            <a:r>
              <a:rPr lang="en-GB" sz="2400" dirty="0" smtClean="0"/>
              <a:t>products</a:t>
            </a:r>
            <a:r>
              <a:rPr lang="de-AT" sz="2400" dirty="0" smtClean="0"/>
              <a:t> such </a:t>
            </a:r>
            <a:r>
              <a:rPr lang="de-AT" sz="2400" dirty="0" err="1" smtClean="0"/>
              <a:t>as</a:t>
            </a:r>
            <a:r>
              <a:rPr lang="de-AT" sz="2400" dirty="0" smtClean="0"/>
              <a:t> </a:t>
            </a:r>
            <a:r>
              <a:rPr lang="de-AT" sz="2400" dirty="0" err="1"/>
              <a:t>DeepL</a:t>
            </a:r>
            <a:r>
              <a:rPr lang="de-AT" sz="2400" dirty="0"/>
              <a:t> Pro, IBM Watson </a:t>
            </a:r>
            <a:r>
              <a:rPr lang="de-AT" sz="2400" dirty="0" err="1"/>
              <a:t>or</a:t>
            </a:r>
            <a:r>
              <a:rPr lang="de-AT" sz="2400" dirty="0"/>
              <a:t> RWS Language Weaver OR</a:t>
            </a:r>
          </a:p>
          <a:p>
            <a:pPr lvl="0"/>
            <a:r>
              <a:rPr lang="de-AT" sz="2400" dirty="0"/>
              <a:t>Innovative </a:t>
            </a:r>
            <a:r>
              <a:rPr lang="de-AT" sz="2400" dirty="0" err="1"/>
              <a:t>free</a:t>
            </a:r>
            <a:r>
              <a:rPr lang="de-AT" sz="2400" dirty="0"/>
              <a:t>-</a:t>
            </a:r>
            <a:r>
              <a:rPr lang="de-AT" sz="2400" dirty="0" err="1"/>
              <a:t>of</a:t>
            </a:r>
            <a:r>
              <a:rPr lang="de-AT" sz="2400" dirty="0"/>
              <a:t>-charge </a:t>
            </a:r>
            <a:r>
              <a:rPr lang="de-AT" sz="2400" dirty="0" err="1"/>
              <a:t>tools</a:t>
            </a:r>
            <a:r>
              <a:rPr lang="de-AT" sz="2400" dirty="0"/>
              <a:t> like Google </a:t>
            </a:r>
            <a:r>
              <a:rPr lang="de-AT" sz="2400" dirty="0" err="1"/>
              <a:t>Translate</a:t>
            </a:r>
            <a:r>
              <a:rPr lang="de-AT" sz="2400" dirty="0"/>
              <a:t>, </a:t>
            </a:r>
            <a:r>
              <a:rPr lang="de-AT" sz="2400" dirty="0" err="1"/>
              <a:t>DeepL</a:t>
            </a:r>
            <a:r>
              <a:rPr lang="de-AT" sz="2400" dirty="0"/>
              <a:t>, </a:t>
            </a:r>
            <a:r>
              <a:rPr lang="de-AT" sz="2400" dirty="0" err="1"/>
              <a:t>ChatGPT</a:t>
            </a:r>
            <a:r>
              <a:rPr lang="de-AT" sz="2400" dirty="0"/>
              <a:t> </a:t>
            </a:r>
            <a:r>
              <a:rPr lang="de-AT" sz="2400" dirty="0" err="1"/>
              <a:t>or</a:t>
            </a:r>
            <a:r>
              <a:rPr lang="de-AT" sz="2400" dirty="0"/>
              <a:t> Google Gemini – PROBLEM: </a:t>
            </a:r>
            <a:r>
              <a:rPr lang="de-AT" sz="2400" dirty="0" err="1"/>
              <a:t>Where</a:t>
            </a:r>
            <a:r>
              <a:rPr lang="de-AT" sz="2400" dirty="0"/>
              <a:t> </a:t>
            </a:r>
            <a:r>
              <a:rPr lang="de-AT" sz="2400" dirty="0" err="1"/>
              <a:t>goes</a:t>
            </a:r>
            <a:r>
              <a:rPr lang="de-AT" sz="2400" dirty="0"/>
              <a:t> </a:t>
            </a:r>
            <a:r>
              <a:rPr lang="de-AT" sz="2400" dirty="0" err="1"/>
              <a:t>my</a:t>
            </a:r>
            <a:r>
              <a:rPr lang="de-AT" sz="2400" dirty="0"/>
              <a:t> </a:t>
            </a:r>
            <a:r>
              <a:rPr lang="de-AT" sz="2400" dirty="0" err="1"/>
              <a:t>data</a:t>
            </a:r>
            <a:r>
              <a:rPr lang="de-AT" sz="2400" dirty="0"/>
              <a:t> </a:t>
            </a:r>
            <a:r>
              <a:rPr lang="de-AT" sz="2400" dirty="0" err="1"/>
              <a:t>to</a:t>
            </a:r>
            <a:r>
              <a:rPr lang="de-AT" sz="2400" dirty="0"/>
              <a:t>? </a:t>
            </a:r>
            <a:r>
              <a:rPr lang="de-AT" sz="2400" dirty="0" err="1"/>
              <a:t>How</a:t>
            </a:r>
            <a:r>
              <a:rPr lang="de-AT" sz="2400" dirty="0"/>
              <a:t> </a:t>
            </a:r>
            <a:r>
              <a:rPr lang="de-AT" sz="2400" dirty="0" err="1"/>
              <a:t>to</a:t>
            </a:r>
            <a:r>
              <a:rPr lang="de-AT" sz="2400" dirty="0"/>
              <a:t> handle </a:t>
            </a:r>
            <a:r>
              <a:rPr lang="de-AT" sz="2400" dirty="0" err="1" smtClean="0"/>
              <a:t>confidential</a:t>
            </a:r>
            <a:r>
              <a:rPr lang="de-AT" sz="2400" dirty="0" smtClean="0"/>
              <a:t> </a:t>
            </a:r>
            <a:r>
              <a:rPr lang="de-AT" sz="2400" dirty="0" err="1"/>
              <a:t>issues</a:t>
            </a:r>
            <a:r>
              <a:rPr lang="de-AT" sz="2400" dirty="0"/>
              <a:t>?</a:t>
            </a:r>
          </a:p>
          <a:p>
            <a:r>
              <a:rPr lang="de-AT" sz="2400" dirty="0" smtClean="0"/>
              <a:t>Security, s</a:t>
            </a:r>
            <a:r>
              <a:rPr lang="en-US" sz="2400" dirty="0" err="1" smtClean="0"/>
              <a:t>overeignty</a:t>
            </a:r>
            <a:r>
              <a:rPr lang="de-AT" sz="2400" dirty="0" smtClean="0"/>
              <a:t> </a:t>
            </a:r>
            <a:r>
              <a:rPr lang="de-AT" sz="2400" dirty="0" err="1" smtClean="0"/>
              <a:t>or</a:t>
            </a:r>
            <a:r>
              <a:rPr lang="de-AT" sz="2400" dirty="0" smtClean="0"/>
              <a:t> </a:t>
            </a:r>
            <a:r>
              <a:rPr lang="de-AT" sz="2400" dirty="0" err="1" smtClean="0"/>
              <a:t>ownership</a:t>
            </a:r>
            <a:r>
              <a:rPr lang="de-AT" sz="2400" dirty="0" smtClean="0"/>
              <a:t> </a:t>
            </a:r>
            <a:r>
              <a:rPr lang="de-AT" sz="2400" dirty="0" err="1" smtClean="0"/>
              <a:t>of</a:t>
            </a:r>
            <a:r>
              <a:rPr lang="de-AT" sz="2400" dirty="0" smtClean="0"/>
              <a:t> </a:t>
            </a:r>
            <a:r>
              <a:rPr lang="de-AT" sz="2400" dirty="0" err="1" smtClean="0"/>
              <a:t>data</a:t>
            </a:r>
            <a:r>
              <a:rPr lang="de-AT" sz="2400" dirty="0" smtClean="0"/>
              <a:t> </a:t>
            </a:r>
            <a:r>
              <a:rPr lang="de-AT" sz="2400" dirty="0" err="1" smtClean="0"/>
              <a:t>are</a:t>
            </a:r>
            <a:r>
              <a:rPr lang="de-AT" sz="2400" dirty="0" smtClean="0"/>
              <a:t> at </a:t>
            </a:r>
            <a:r>
              <a:rPr lang="de-AT" sz="2400" dirty="0" err="1" smtClean="0"/>
              <a:t>risk</a:t>
            </a:r>
            <a:r>
              <a:rPr lang="de-AT" sz="2400" dirty="0" smtClean="0"/>
              <a:t>.</a:t>
            </a:r>
          </a:p>
          <a:p>
            <a:r>
              <a:rPr lang="de-AT" sz="2400" dirty="0" smtClean="0"/>
              <a:t>Quality </a:t>
            </a:r>
            <a:r>
              <a:rPr lang="de-AT" sz="2400" dirty="0" err="1" smtClean="0"/>
              <a:t>of</a:t>
            </a:r>
            <a:r>
              <a:rPr lang="de-AT" sz="2400" dirty="0" smtClean="0"/>
              <a:t> </a:t>
            </a:r>
            <a:r>
              <a:rPr lang="de-AT" sz="2400" dirty="0" err="1" smtClean="0"/>
              <a:t>translation</a:t>
            </a:r>
            <a:r>
              <a:rPr lang="de-AT" sz="2400" dirty="0" smtClean="0"/>
              <a:t> </a:t>
            </a:r>
            <a:r>
              <a:rPr lang="de-AT" sz="2400" dirty="0" err="1" smtClean="0"/>
              <a:t>cannot</a:t>
            </a:r>
            <a:r>
              <a:rPr lang="de-AT" sz="2400" dirty="0" smtClean="0"/>
              <a:t> </a:t>
            </a:r>
            <a:r>
              <a:rPr lang="de-AT" sz="2400" dirty="0" err="1" smtClean="0"/>
              <a:t>be</a:t>
            </a:r>
            <a:r>
              <a:rPr lang="de-AT" sz="2400" dirty="0" smtClean="0"/>
              <a:t> </a:t>
            </a:r>
            <a:r>
              <a:rPr lang="de-AT" sz="2400" dirty="0" err="1" smtClean="0"/>
              <a:t>certified</a:t>
            </a:r>
            <a:r>
              <a:rPr lang="de-AT" sz="2400" dirty="0" smtClean="0"/>
              <a:t> – </a:t>
            </a:r>
            <a:r>
              <a:rPr lang="de-AT" sz="2400" dirty="0" err="1" smtClean="0"/>
              <a:t>no</a:t>
            </a:r>
            <a:r>
              <a:rPr lang="de-AT" sz="2400" dirty="0" smtClean="0"/>
              <a:t> </a:t>
            </a:r>
            <a:r>
              <a:rPr lang="de-AT" sz="2400" dirty="0" err="1" smtClean="0"/>
              <a:t>proof-reading</a:t>
            </a:r>
            <a:r>
              <a:rPr lang="de-AT" sz="2400" dirty="0" smtClean="0"/>
              <a:t> </a:t>
            </a:r>
            <a:r>
              <a:rPr lang="de-AT" sz="2400" dirty="0" err="1" smtClean="0"/>
              <a:t>by</a:t>
            </a:r>
            <a:r>
              <a:rPr lang="de-AT" sz="2400" dirty="0" smtClean="0"/>
              <a:t> </a:t>
            </a:r>
            <a:r>
              <a:rPr lang="de-AT" sz="2400" dirty="0" err="1" smtClean="0"/>
              <a:t>academic</a:t>
            </a:r>
            <a:r>
              <a:rPr lang="de-AT" sz="2400" dirty="0" smtClean="0"/>
              <a:t> </a:t>
            </a:r>
            <a:r>
              <a:rPr lang="de-AT" sz="2400" dirty="0" err="1" smtClean="0"/>
              <a:t>linguists</a:t>
            </a:r>
            <a:r>
              <a:rPr lang="de-AT" sz="2400" dirty="0" smtClean="0"/>
              <a:t>!</a:t>
            </a:r>
          </a:p>
        </p:txBody>
      </p:sp>
    </p:spTree>
    <p:extLst>
      <p:ext uri="{BB962C8B-B14F-4D97-AF65-F5344CB8AC3E}">
        <p14:creationId xmlns:p14="http://schemas.microsoft.com/office/powerpoint/2010/main" val="3763056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23329" y="550331"/>
            <a:ext cx="8048725" cy="618070"/>
          </a:xfrm>
        </p:spPr>
        <p:txBody>
          <a:bodyPr>
            <a:noAutofit/>
          </a:bodyPr>
          <a:lstStyle/>
          <a:p>
            <a:r>
              <a:rPr lang="en-US" sz="3200" spc="0" dirty="0" smtClean="0">
                <a:latin typeface="Franklin Gothic Demi" pitchFamily="34"/>
              </a:rPr>
              <a:t>How does MT come into play?</a:t>
            </a:r>
            <a:endParaRPr lang="de-AT" sz="4400" dirty="0">
              <a:latin typeface="Franklin Gothic Demi" pitchFamily="34"/>
            </a:endParaRPr>
          </a:p>
        </p:txBody>
      </p:sp>
      <p:sp>
        <p:nvSpPr>
          <p:cNvPr id="3" name="Textplatzhalter 2"/>
          <p:cNvSpPr txBox="1">
            <a:spLocks noGrp="1"/>
          </p:cNvSpPr>
          <p:nvPr>
            <p:ph type="body" idx="4294967295"/>
          </p:nvPr>
        </p:nvSpPr>
        <p:spPr>
          <a:xfrm>
            <a:off x="423330" y="1168401"/>
            <a:ext cx="8229600" cy="3638466"/>
          </a:xfrm>
        </p:spPr>
        <p:txBody>
          <a:bodyPr>
            <a:normAutofit/>
          </a:bodyPr>
          <a:lstStyle/>
          <a:p>
            <a:pPr lvl="0"/>
            <a:endParaRPr lang="de-AT" dirty="0" smtClean="0"/>
          </a:p>
          <a:p>
            <a:pPr lvl="0"/>
            <a:r>
              <a:rPr lang="de-AT" sz="2400" dirty="0" smtClean="0"/>
              <a:t>As </a:t>
            </a:r>
            <a:r>
              <a:rPr lang="de-AT" sz="2400" dirty="0" err="1" smtClean="0"/>
              <a:t>mentioned</a:t>
            </a:r>
            <a:r>
              <a:rPr lang="de-AT" sz="2400" dirty="0" smtClean="0"/>
              <a:t> </a:t>
            </a:r>
            <a:r>
              <a:rPr lang="de-AT" sz="2400" dirty="0" err="1" smtClean="0"/>
              <a:t>above</a:t>
            </a:r>
            <a:r>
              <a:rPr lang="de-AT" sz="2400" dirty="0" smtClean="0"/>
              <a:t>, a </a:t>
            </a:r>
            <a:r>
              <a:rPr lang="de-AT" sz="2400" dirty="0" err="1" smtClean="0"/>
              <a:t>consistent</a:t>
            </a:r>
            <a:r>
              <a:rPr lang="de-AT" sz="2400" dirty="0" smtClean="0"/>
              <a:t> </a:t>
            </a:r>
            <a:r>
              <a:rPr lang="de-AT" sz="2400" dirty="0" err="1" smtClean="0"/>
              <a:t>terminology</a:t>
            </a:r>
            <a:r>
              <a:rPr lang="de-AT" sz="2400" dirty="0" smtClean="0"/>
              <a:t> </a:t>
            </a:r>
            <a:r>
              <a:rPr lang="de-AT" sz="2400" dirty="0" err="1" smtClean="0"/>
              <a:t>of</a:t>
            </a:r>
            <a:r>
              <a:rPr lang="de-AT" sz="2400" dirty="0" smtClean="0"/>
              <a:t> </a:t>
            </a:r>
            <a:r>
              <a:rPr lang="de-AT" sz="2400" dirty="0" err="1" smtClean="0"/>
              <a:t>common</a:t>
            </a:r>
            <a:r>
              <a:rPr lang="de-AT" sz="2400" dirty="0" smtClean="0"/>
              <a:t> </a:t>
            </a:r>
            <a:r>
              <a:rPr lang="de-AT" sz="2400" dirty="0" err="1" smtClean="0"/>
              <a:t>as</a:t>
            </a:r>
            <a:r>
              <a:rPr lang="de-AT" sz="2400" dirty="0" smtClean="0"/>
              <a:t> </a:t>
            </a:r>
            <a:r>
              <a:rPr lang="de-AT" sz="2400" dirty="0" err="1" smtClean="0"/>
              <a:t>well</a:t>
            </a:r>
            <a:r>
              <a:rPr lang="de-AT" sz="2400" dirty="0" smtClean="0"/>
              <a:t> </a:t>
            </a:r>
            <a:r>
              <a:rPr lang="de-AT" sz="2400" dirty="0" err="1" smtClean="0"/>
              <a:t>as</a:t>
            </a:r>
            <a:r>
              <a:rPr lang="de-AT" sz="2400" dirty="0" smtClean="0"/>
              <a:t> </a:t>
            </a:r>
            <a:r>
              <a:rPr lang="de-AT" sz="2400" dirty="0" err="1"/>
              <a:t>s</a:t>
            </a:r>
            <a:r>
              <a:rPr lang="de-AT" sz="2400" dirty="0" err="1" smtClean="0"/>
              <a:t>ubject</a:t>
            </a:r>
            <a:r>
              <a:rPr lang="de-AT" sz="2400" dirty="0" smtClean="0"/>
              <a:t> matter </a:t>
            </a:r>
            <a:r>
              <a:rPr lang="de-AT" sz="2400" dirty="0" err="1" smtClean="0"/>
              <a:t>terminology</a:t>
            </a:r>
            <a:r>
              <a:rPr lang="de-AT" sz="2400" dirty="0" smtClean="0"/>
              <a:t> (in </a:t>
            </a:r>
            <a:r>
              <a:rPr lang="de-AT" sz="2400" dirty="0" err="1" smtClean="0"/>
              <a:t>our</a:t>
            </a:r>
            <a:r>
              <a:rPr lang="de-AT" sz="2400" dirty="0" smtClean="0"/>
              <a:t> </a:t>
            </a:r>
            <a:r>
              <a:rPr lang="de-AT" sz="2400" dirty="0" err="1" smtClean="0"/>
              <a:t>case</a:t>
            </a:r>
            <a:r>
              <a:rPr lang="de-AT" sz="2400" dirty="0" smtClean="0"/>
              <a:t>: CST) </a:t>
            </a:r>
            <a:r>
              <a:rPr lang="de-AT" sz="2400" dirty="0" err="1" smtClean="0"/>
              <a:t>is</a:t>
            </a:r>
            <a:r>
              <a:rPr lang="de-AT" sz="2400" dirty="0" smtClean="0"/>
              <a:t> </a:t>
            </a:r>
            <a:r>
              <a:rPr lang="de-AT" sz="2400" dirty="0" err="1" smtClean="0"/>
              <a:t>crucial</a:t>
            </a:r>
            <a:r>
              <a:rPr lang="de-AT" sz="2400" dirty="0" smtClean="0"/>
              <a:t>.</a:t>
            </a:r>
          </a:p>
          <a:p>
            <a:pPr lvl="0"/>
            <a:r>
              <a:rPr lang="de-AT" sz="2400" dirty="0" smtClean="0"/>
              <a:t>Austrian </a:t>
            </a:r>
            <a:r>
              <a:rPr lang="de-AT" sz="2400" dirty="0" err="1" smtClean="0"/>
              <a:t>terminology</a:t>
            </a:r>
            <a:r>
              <a:rPr lang="de-AT" sz="2400" dirty="0" smtClean="0"/>
              <a:t> in </a:t>
            </a:r>
            <a:r>
              <a:rPr lang="de-AT" sz="2400" dirty="0" err="1" smtClean="0"/>
              <a:t>both</a:t>
            </a:r>
            <a:r>
              <a:rPr lang="de-AT" sz="2400" dirty="0" smtClean="0"/>
              <a:t> </a:t>
            </a:r>
            <a:r>
              <a:rPr lang="de-AT" sz="2400" dirty="0" err="1" smtClean="0"/>
              <a:t>fields</a:t>
            </a:r>
            <a:r>
              <a:rPr lang="de-AT" sz="2400" dirty="0" smtClean="0"/>
              <a:t> </a:t>
            </a:r>
            <a:r>
              <a:rPr lang="de-AT" sz="2400" dirty="0" err="1" smtClean="0"/>
              <a:t>is</a:t>
            </a:r>
            <a:r>
              <a:rPr lang="de-AT" sz="2400" dirty="0" smtClean="0"/>
              <a:t> </a:t>
            </a:r>
            <a:r>
              <a:rPr lang="de-AT" sz="2400" dirty="0" err="1" smtClean="0"/>
              <a:t>very</a:t>
            </a:r>
            <a:r>
              <a:rPr lang="de-AT" sz="2400" dirty="0" smtClean="0"/>
              <a:t> </a:t>
            </a:r>
            <a:r>
              <a:rPr lang="de-AT" sz="2400" dirty="0" err="1" smtClean="0"/>
              <a:t>specific</a:t>
            </a:r>
            <a:r>
              <a:rPr lang="de-AT" sz="2400" dirty="0" smtClean="0"/>
              <a:t> </a:t>
            </a:r>
          </a:p>
          <a:p>
            <a:pPr lvl="0"/>
            <a:r>
              <a:rPr lang="de-AT" sz="2400" dirty="0" smtClean="0"/>
              <a:t>8 </a:t>
            </a:r>
            <a:r>
              <a:rPr lang="de-AT" sz="2400" dirty="0" err="1" smtClean="0"/>
              <a:t>mio</a:t>
            </a:r>
            <a:r>
              <a:rPr lang="de-AT" sz="2400" dirty="0" smtClean="0"/>
              <a:t> </a:t>
            </a:r>
            <a:r>
              <a:rPr lang="de-AT" sz="2400" dirty="0" err="1" smtClean="0"/>
              <a:t>speakers</a:t>
            </a:r>
            <a:r>
              <a:rPr lang="de-AT" sz="2400" dirty="0" smtClean="0"/>
              <a:t> in Austria </a:t>
            </a:r>
            <a:r>
              <a:rPr lang="de-AT" sz="2400" dirty="0" err="1" smtClean="0"/>
              <a:t>compared</a:t>
            </a:r>
            <a:r>
              <a:rPr lang="de-AT" sz="2400" dirty="0" smtClean="0"/>
              <a:t> </a:t>
            </a:r>
            <a:r>
              <a:rPr lang="de-AT" sz="2400" dirty="0" err="1" smtClean="0"/>
              <a:t>to</a:t>
            </a:r>
            <a:r>
              <a:rPr lang="de-AT" sz="2400" dirty="0" smtClean="0"/>
              <a:t> 80 </a:t>
            </a:r>
            <a:r>
              <a:rPr lang="de-AT" sz="2400" dirty="0" err="1" smtClean="0"/>
              <a:t>mio</a:t>
            </a:r>
            <a:r>
              <a:rPr lang="de-AT" sz="2400" dirty="0" smtClean="0"/>
              <a:t> in Germany!</a:t>
            </a:r>
          </a:p>
          <a:p>
            <a:pPr lvl="0"/>
            <a:r>
              <a:rPr lang="de-AT" sz="2400" dirty="0" smtClean="0"/>
              <a:t>Tools like e-translation (European </a:t>
            </a:r>
            <a:r>
              <a:rPr lang="de-AT" sz="2400" dirty="0" err="1" smtClean="0"/>
              <a:t>Commission</a:t>
            </a:r>
            <a:r>
              <a:rPr lang="de-AT" sz="2400" dirty="0" smtClean="0"/>
              <a:t>) </a:t>
            </a:r>
            <a:r>
              <a:rPr lang="de-AT" sz="2400" dirty="0" err="1" smtClean="0"/>
              <a:t>could</a:t>
            </a:r>
            <a:r>
              <a:rPr lang="de-AT" sz="2400" dirty="0" smtClean="0"/>
              <a:t> </a:t>
            </a:r>
            <a:r>
              <a:rPr lang="de-AT" sz="2400" dirty="0" err="1" smtClean="0"/>
              <a:t>help</a:t>
            </a:r>
            <a:r>
              <a:rPr lang="de-AT" sz="2400" dirty="0" smtClean="0"/>
              <a:t> </a:t>
            </a:r>
            <a:r>
              <a:rPr lang="de-AT" sz="2400" dirty="0" err="1" smtClean="0"/>
              <a:t>to</a:t>
            </a:r>
            <a:r>
              <a:rPr lang="de-AT" sz="2400" dirty="0" smtClean="0"/>
              <a:t> </a:t>
            </a:r>
            <a:r>
              <a:rPr lang="de-AT" sz="2400" dirty="0" err="1" smtClean="0"/>
              <a:t>integrate</a:t>
            </a:r>
            <a:r>
              <a:rPr lang="de-AT" sz="2400" dirty="0" smtClean="0"/>
              <a:t> Austrian CST</a:t>
            </a:r>
            <a:endParaRPr lang="de-AT" sz="2400" dirty="0"/>
          </a:p>
        </p:txBody>
      </p:sp>
    </p:spTree>
    <p:extLst>
      <p:ext uri="{BB962C8B-B14F-4D97-AF65-F5344CB8AC3E}">
        <p14:creationId xmlns:p14="http://schemas.microsoft.com/office/powerpoint/2010/main" val="2315659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23329" y="550331"/>
            <a:ext cx="8048725" cy="618070"/>
          </a:xfrm>
        </p:spPr>
        <p:txBody>
          <a:bodyPr>
            <a:noAutofit/>
          </a:bodyPr>
          <a:lstStyle/>
          <a:p>
            <a:r>
              <a:rPr lang="en-US" sz="3200" spc="0" dirty="0" smtClean="0">
                <a:latin typeface="Franklin Gothic Demi" pitchFamily="34"/>
              </a:rPr>
              <a:t>Benefits of MT systems (I)</a:t>
            </a:r>
            <a:endParaRPr lang="de-AT" sz="4400" dirty="0">
              <a:latin typeface="Franklin Gothic Demi" pitchFamily="34"/>
            </a:endParaRPr>
          </a:p>
        </p:txBody>
      </p:sp>
      <p:sp>
        <p:nvSpPr>
          <p:cNvPr id="3" name="Textplatzhalter 2"/>
          <p:cNvSpPr txBox="1">
            <a:spLocks noGrp="1"/>
          </p:cNvSpPr>
          <p:nvPr>
            <p:ph type="body" idx="4294967295"/>
          </p:nvPr>
        </p:nvSpPr>
        <p:spPr>
          <a:xfrm>
            <a:off x="423330" y="1168401"/>
            <a:ext cx="8229600" cy="3638466"/>
          </a:xfrm>
        </p:spPr>
        <p:txBody>
          <a:bodyPr>
            <a:normAutofit lnSpcReduction="10000"/>
          </a:bodyPr>
          <a:lstStyle/>
          <a:p>
            <a:pPr lvl="0"/>
            <a:endParaRPr lang="de-AT" dirty="0" smtClean="0"/>
          </a:p>
          <a:p>
            <a:pPr lvl="0"/>
            <a:r>
              <a:rPr lang="de-AT" sz="2400" dirty="0" smtClean="0"/>
              <a:t>Data </a:t>
            </a:r>
            <a:r>
              <a:rPr lang="de-AT" sz="2400" dirty="0" err="1" smtClean="0"/>
              <a:t>security</a:t>
            </a:r>
            <a:r>
              <a:rPr lang="de-AT" sz="2400" dirty="0" smtClean="0"/>
              <a:t> </a:t>
            </a:r>
            <a:r>
              <a:rPr lang="de-AT" sz="2400" dirty="0" err="1" smtClean="0"/>
              <a:t>and</a:t>
            </a:r>
            <a:r>
              <a:rPr lang="de-AT" sz="2400" dirty="0" smtClean="0"/>
              <a:t> </a:t>
            </a:r>
            <a:r>
              <a:rPr lang="de-AT" sz="2400" dirty="0" err="1" smtClean="0"/>
              <a:t>data</a:t>
            </a:r>
            <a:r>
              <a:rPr lang="de-AT" sz="2400" dirty="0" smtClean="0"/>
              <a:t> </a:t>
            </a:r>
            <a:r>
              <a:rPr lang="de-AT" sz="2400" dirty="0" err="1" smtClean="0"/>
              <a:t>sovereignty</a:t>
            </a:r>
            <a:r>
              <a:rPr lang="de-AT" sz="2400" dirty="0" smtClean="0"/>
              <a:t>: </a:t>
            </a:r>
            <a:r>
              <a:rPr lang="de-AT" sz="2400" dirty="0" err="1" smtClean="0"/>
              <a:t>highest</a:t>
            </a:r>
            <a:r>
              <a:rPr lang="de-AT" sz="2400" dirty="0" smtClean="0"/>
              <a:t> </a:t>
            </a:r>
            <a:r>
              <a:rPr lang="en-GB" sz="2400" dirty="0" smtClean="0"/>
              <a:t>standards</a:t>
            </a:r>
            <a:r>
              <a:rPr lang="de-AT" sz="2400" dirty="0" smtClean="0"/>
              <a:t> </a:t>
            </a:r>
            <a:r>
              <a:rPr lang="de-AT" sz="2400" dirty="0" err="1" smtClean="0"/>
              <a:t>can</a:t>
            </a:r>
            <a:r>
              <a:rPr lang="de-AT" sz="2400" dirty="0" smtClean="0"/>
              <a:t> </a:t>
            </a:r>
            <a:r>
              <a:rPr lang="de-AT" sz="2400" dirty="0" err="1" smtClean="0"/>
              <a:t>be</a:t>
            </a:r>
            <a:r>
              <a:rPr lang="de-AT" sz="2400" dirty="0" smtClean="0"/>
              <a:t> </a:t>
            </a:r>
            <a:r>
              <a:rPr lang="de-AT" sz="2400" dirty="0" err="1" smtClean="0"/>
              <a:t>provided</a:t>
            </a:r>
            <a:r>
              <a:rPr lang="de-AT" sz="2400" dirty="0" smtClean="0"/>
              <a:t>. On-</a:t>
            </a:r>
            <a:r>
              <a:rPr lang="de-AT" sz="2400" dirty="0" err="1" smtClean="0"/>
              <a:t>premises</a:t>
            </a:r>
            <a:r>
              <a:rPr lang="de-AT" sz="2400" dirty="0" smtClean="0"/>
              <a:t> </a:t>
            </a:r>
            <a:r>
              <a:rPr lang="de-AT" sz="2400" dirty="0" err="1" smtClean="0"/>
              <a:t>servers</a:t>
            </a:r>
            <a:r>
              <a:rPr lang="de-AT" sz="2400" dirty="0" smtClean="0"/>
              <a:t> </a:t>
            </a:r>
            <a:r>
              <a:rPr lang="de-AT" sz="2400" dirty="0" err="1" smtClean="0"/>
              <a:t>can</a:t>
            </a:r>
            <a:r>
              <a:rPr lang="de-AT" sz="2400" dirty="0" smtClean="0"/>
              <a:t> </a:t>
            </a:r>
            <a:r>
              <a:rPr lang="de-AT" sz="2400" dirty="0" err="1" smtClean="0"/>
              <a:t>minimize</a:t>
            </a:r>
            <a:r>
              <a:rPr lang="de-AT" sz="2400" dirty="0" smtClean="0"/>
              <a:t> </a:t>
            </a:r>
            <a:r>
              <a:rPr lang="de-AT" sz="2400" dirty="0" err="1" smtClean="0"/>
              <a:t>risk</a:t>
            </a:r>
            <a:r>
              <a:rPr lang="de-AT" sz="2400" dirty="0" smtClean="0"/>
              <a:t> </a:t>
            </a:r>
            <a:r>
              <a:rPr lang="de-AT" sz="2400" dirty="0" err="1" smtClean="0"/>
              <a:t>of</a:t>
            </a:r>
            <a:r>
              <a:rPr lang="de-AT" sz="2400" dirty="0" smtClean="0"/>
              <a:t> </a:t>
            </a:r>
            <a:r>
              <a:rPr lang="de-AT" sz="2400" dirty="0" err="1" smtClean="0"/>
              <a:t>data</a:t>
            </a:r>
            <a:r>
              <a:rPr lang="de-AT" sz="2400" dirty="0" smtClean="0"/>
              <a:t> </a:t>
            </a:r>
            <a:r>
              <a:rPr lang="de-AT" sz="2400" dirty="0" err="1" smtClean="0"/>
              <a:t>being</a:t>
            </a:r>
            <a:r>
              <a:rPr lang="de-AT" sz="2400" dirty="0" smtClean="0"/>
              <a:t> </a:t>
            </a:r>
            <a:r>
              <a:rPr lang="de-AT" sz="2400" dirty="0" err="1" smtClean="0"/>
              <a:t>stolen</a:t>
            </a:r>
            <a:r>
              <a:rPr lang="de-AT" sz="2400" dirty="0" smtClean="0"/>
              <a:t> </a:t>
            </a:r>
            <a:r>
              <a:rPr lang="de-AT" sz="2400" dirty="0" err="1" smtClean="0"/>
              <a:t>or</a:t>
            </a:r>
            <a:r>
              <a:rPr lang="de-AT" sz="2400" dirty="0" smtClean="0"/>
              <a:t> lost.</a:t>
            </a:r>
          </a:p>
          <a:p>
            <a:pPr lvl="0"/>
            <a:r>
              <a:rPr lang="de-AT" sz="2400" dirty="0" err="1" smtClean="0"/>
              <a:t>Authentification</a:t>
            </a:r>
            <a:r>
              <a:rPr lang="de-AT" sz="2400" dirty="0" smtClean="0"/>
              <a:t> </a:t>
            </a:r>
            <a:r>
              <a:rPr lang="de-AT" sz="2400" dirty="0" err="1" smtClean="0"/>
              <a:t>and</a:t>
            </a:r>
            <a:r>
              <a:rPr lang="de-AT" sz="2400" dirty="0" smtClean="0"/>
              <a:t> </a:t>
            </a:r>
            <a:r>
              <a:rPr lang="de-AT" sz="2400" dirty="0" err="1" smtClean="0"/>
              <a:t>authorization</a:t>
            </a:r>
            <a:r>
              <a:rPr lang="de-AT" sz="2400" dirty="0" smtClean="0"/>
              <a:t>: Access </a:t>
            </a:r>
            <a:r>
              <a:rPr lang="de-AT" sz="2400" dirty="0" err="1" smtClean="0"/>
              <a:t>to</a:t>
            </a:r>
            <a:r>
              <a:rPr lang="de-AT" sz="2400" dirty="0" smtClean="0"/>
              <a:t> </a:t>
            </a:r>
            <a:r>
              <a:rPr lang="de-AT" sz="2400" dirty="0" err="1" smtClean="0"/>
              <a:t>the</a:t>
            </a:r>
            <a:r>
              <a:rPr lang="de-AT" sz="2400" dirty="0" smtClean="0"/>
              <a:t> </a:t>
            </a:r>
            <a:r>
              <a:rPr lang="de-AT" sz="2400" dirty="0" err="1" smtClean="0"/>
              <a:t>system</a:t>
            </a:r>
            <a:r>
              <a:rPr lang="de-AT" sz="2400" dirty="0" smtClean="0"/>
              <a:t> </a:t>
            </a:r>
            <a:r>
              <a:rPr lang="de-AT" sz="2400" dirty="0" err="1" smtClean="0"/>
              <a:t>is</a:t>
            </a:r>
            <a:r>
              <a:rPr lang="de-AT" sz="2400" dirty="0" smtClean="0"/>
              <a:t> </a:t>
            </a:r>
            <a:r>
              <a:rPr lang="de-AT" sz="2400" dirty="0" err="1" smtClean="0"/>
              <a:t>strictly</a:t>
            </a:r>
            <a:r>
              <a:rPr lang="de-AT" sz="2400" dirty="0" smtClean="0"/>
              <a:t> </a:t>
            </a:r>
            <a:r>
              <a:rPr lang="de-AT" sz="2400" dirty="0" err="1" smtClean="0"/>
              <a:t>controlled</a:t>
            </a:r>
            <a:r>
              <a:rPr lang="de-AT" sz="2400" dirty="0" smtClean="0"/>
              <a:t> </a:t>
            </a:r>
            <a:r>
              <a:rPr lang="de-AT" sz="2400" dirty="0" err="1" smtClean="0"/>
              <a:t>and</a:t>
            </a:r>
            <a:r>
              <a:rPr lang="de-AT" sz="2400" dirty="0" smtClean="0"/>
              <a:t> </a:t>
            </a:r>
            <a:r>
              <a:rPr lang="de-AT" sz="2400" dirty="0" err="1" smtClean="0"/>
              <a:t>is</a:t>
            </a:r>
            <a:r>
              <a:rPr lang="de-AT" sz="2400" dirty="0" smtClean="0"/>
              <a:t> </a:t>
            </a:r>
            <a:r>
              <a:rPr lang="de-AT" sz="2400" dirty="0" err="1" smtClean="0"/>
              <a:t>only</a:t>
            </a:r>
            <a:r>
              <a:rPr lang="de-AT" sz="2400" dirty="0" smtClean="0"/>
              <a:t> </a:t>
            </a:r>
            <a:r>
              <a:rPr lang="de-AT" sz="2400" dirty="0" err="1" smtClean="0"/>
              <a:t>given</a:t>
            </a:r>
            <a:r>
              <a:rPr lang="de-AT" sz="2400" dirty="0" smtClean="0"/>
              <a:t> </a:t>
            </a:r>
            <a:r>
              <a:rPr lang="de-AT" sz="2400" dirty="0" err="1" smtClean="0"/>
              <a:t>to</a:t>
            </a:r>
            <a:r>
              <a:rPr lang="de-AT" sz="2400" dirty="0" smtClean="0"/>
              <a:t> </a:t>
            </a:r>
            <a:r>
              <a:rPr lang="de-AT" sz="2400" dirty="0" err="1" smtClean="0"/>
              <a:t>personnel</a:t>
            </a:r>
            <a:r>
              <a:rPr lang="de-AT" sz="2400" dirty="0" smtClean="0"/>
              <a:t> </a:t>
            </a:r>
            <a:r>
              <a:rPr lang="de-AT" sz="2400" dirty="0" err="1" smtClean="0"/>
              <a:t>with</a:t>
            </a:r>
            <a:r>
              <a:rPr lang="de-AT" sz="2400" dirty="0" smtClean="0"/>
              <a:t> a </a:t>
            </a:r>
            <a:r>
              <a:rPr lang="de-AT" sz="2400" dirty="0" err="1" smtClean="0"/>
              <a:t>security</a:t>
            </a:r>
            <a:r>
              <a:rPr lang="de-AT" sz="2400" dirty="0" smtClean="0"/>
              <a:t> </a:t>
            </a:r>
            <a:r>
              <a:rPr lang="de-AT" sz="2400" dirty="0" err="1" smtClean="0"/>
              <a:t>clearance</a:t>
            </a:r>
            <a:r>
              <a:rPr lang="de-AT" sz="2400" dirty="0" smtClean="0"/>
              <a:t>. </a:t>
            </a:r>
            <a:r>
              <a:rPr lang="de-AT" sz="2400" dirty="0" err="1" smtClean="0"/>
              <a:t>Classified</a:t>
            </a:r>
            <a:r>
              <a:rPr lang="de-AT" sz="2400" dirty="0" smtClean="0"/>
              <a:t> </a:t>
            </a:r>
            <a:r>
              <a:rPr lang="de-AT" sz="2400" dirty="0" err="1" smtClean="0"/>
              <a:t>matters</a:t>
            </a:r>
            <a:r>
              <a:rPr lang="de-AT" sz="2400" dirty="0" smtClean="0"/>
              <a:t> </a:t>
            </a:r>
            <a:r>
              <a:rPr lang="de-AT" sz="2400" dirty="0" err="1" smtClean="0"/>
              <a:t>are</a:t>
            </a:r>
            <a:r>
              <a:rPr lang="de-AT" sz="2400" dirty="0" smtClean="0"/>
              <a:t> </a:t>
            </a:r>
            <a:r>
              <a:rPr lang="de-AT" sz="2400" dirty="0" err="1" smtClean="0"/>
              <a:t>protected</a:t>
            </a:r>
            <a:r>
              <a:rPr lang="de-AT" sz="2400" dirty="0" smtClean="0"/>
              <a:t> </a:t>
            </a:r>
            <a:r>
              <a:rPr lang="de-AT" sz="2400" dirty="0" err="1" smtClean="0"/>
              <a:t>against</a:t>
            </a:r>
            <a:r>
              <a:rPr lang="de-AT" sz="2400" dirty="0" smtClean="0"/>
              <a:t> </a:t>
            </a:r>
            <a:r>
              <a:rPr lang="de-AT" sz="2400" dirty="0" err="1" smtClean="0"/>
              <a:t>export</a:t>
            </a:r>
            <a:r>
              <a:rPr lang="de-AT" sz="2400" dirty="0" smtClean="0"/>
              <a:t>.</a:t>
            </a:r>
          </a:p>
          <a:p>
            <a:pPr lvl="0"/>
            <a:r>
              <a:rPr lang="de-AT" sz="2400" dirty="0" err="1" smtClean="0"/>
              <a:t>Saving</a:t>
            </a:r>
            <a:r>
              <a:rPr lang="de-AT" sz="2400" dirty="0" smtClean="0"/>
              <a:t> </a:t>
            </a:r>
            <a:r>
              <a:rPr lang="de-AT" sz="2400" dirty="0" err="1" smtClean="0"/>
              <a:t>money</a:t>
            </a:r>
            <a:r>
              <a:rPr lang="de-AT" sz="2400" dirty="0" smtClean="0"/>
              <a:t>: Translation </a:t>
            </a:r>
            <a:r>
              <a:rPr lang="de-AT" sz="2400" dirty="0" err="1" smtClean="0"/>
              <a:t>services</a:t>
            </a:r>
            <a:r>
              <a:rPr lang="de-AT" sz="2400" dirty="0" smtClean="0"/>
              <a:t> </a:t>
            </a:r>
            <a:r>
              <a:rPr lang="de-AT" sz="2400" dirty="0" err="1" smtClean="0"/>
              <a:t>by</a:t>
            </a:r>
            <a:r>
              <a:rPr lang="de-AT" sz="2400" dirty="0" smtClean="0"/>
              <a:t> </a:t>
            </a:r>
            <a:r>
              <a:rPr lang="de-AT" sz="2400" dirty="0" err="1" smtClean="0"/>
              <a:t>third</a:t>
            </a:r>
            <a:r>
              <a:rPr lang="de-AT" sz="2400" dirty="0" smtClean="0"/>
              <a:t> </a:t>
            </a:r>
            <a:r>
              <a:rPr lang="de-AT" sz="2400" dirty="0" err="1" smtClean="0"/>
              <a:t>parties</a:t>
            </a:r>
            <a:r>
              <a:rPr lang="de-AT" sz="2400" dirty="0" smtClean="0"/>
              <a:t> </a:t>
            </a:r>
            <a:r>
              <a:rPr lang="de-AT" sz="2400" dirty="0" err="1" smtClean="0"/>
              <a:t>can</a:t>
            </a:r>
            <a:r>
              <a:rPr lang="de-AT" sz="2400" dirty="0" smtClean="0"/>
              <a:t> </a:t>
            </a:r>
            <a:r>
              <a:rPr lang="de-AT" sz="2400" dirty="0" err="1" smtClean="0"/>
              <a:t>be</a:t>
            </a:r>
            <a:r>
              <a:rPr lang="de-AT" sz="2400" dirty="0" smtClean="0"/>
              <a:t> </a:t>
            </a:r>
            <a:r>
              <a:rPr lang="de-AT" sz="2400" dirty="0" err="1" smtClean="0"/>
              <a:t>very</a:t>
            </a:r>
            <a:r>
              <a:rPr lang="de-AT" sz="2400" dirty="0" smtClean="0"/>
              <a:t> expensive. </a:t>
            </a:r>
            <a:r>
              <a:rPr lang="de-AT" sz="2400" dirty="0" err="1" smtClean="0"/>
              <a:t>Existing</a:t>
            </a:r>
            <a:r>
              <a:rPr lang="de-AT" sz="2400" dirty="0" smtClean="0"/>
              <a:t> </a:t>
            </a:r>
            <a:r>
              <a:rPr lang="de-AT" sz="2400" dirty="0" err="1" smtClean="0"/>
              <a:t>texts</a:t>
            </a:r>
            <a:r>
              <a:rPr lang="de-AT" sz="2400" dirty="0" smtClean="0"/>
              <a:t> </a:t>
            </a:r>
            <a:r>
              <a:rPr lang="de-AT" sz="2400" dirty="0" err="1" smtClean="0"/>
              <a:t>can</a:t>
            </a:r>
            <a:r>
              <a:rPr lang="de-AT" sz="2400" dirty="0" smtClean="0"/>
              <a:t> </a:t>
            </a:r>
            <a:r>
              <a:rPr lang="de-AT" sz="2400" dirty="0" err="1" smtClean="0"/>
              <a:t>be</a:t>
            </a:r>
            <a:r>
              <a:rPr lang="de-AT" sz="2400" dirty="0" smtClean="0"/>
              <a:t> </a:t>
            </a:r>
            <a:r>
              <a:rPr lang="de-AT" sz="2400" dirty="0" err="1" smtClean="0"/>
              <a:t>implemented</a:t>
            </a:r>
            <a:r>
              <a:rPr lang="de-AT" sz="2400" dirty="0" smtClean="0"/>
              <a:t> </a:t>
            </a:r>
            <a:r>
              <a:rPr lang="de-AT" sz="2400" dirty="0" err="1" smtClean="0"/>
              <a:t>into</a:t>
            </a:r>
            <a:r>
              <a:rPr lang="de-AT" sz="2400" dirty="0" smtClean="0"/>
              <a:t> </a:t>
            </a:r>
            <a:r>
              <a:rPr lang="de-AT" sz="2400" dirty="0" err="1" smtClean="0"/>
              <a:t>the</a:t>
            </a:r>
            <a:r>
              <a:rPr lang="de-AT" sz="2400" dirty="0" smtClean="0"/>
              <a:t> </a:t>
            </a:r>
            <a:r>
              <a:rPr lang="de-AT" sz="2400" dirty="0" err="1" smtClean="0"/>
              <a:t>engine</a:t>
            </a:r>
            <a:r>
              <a:rPr lang="de-AT" sz="2400" dirty="0" smtClean="0"/>
              <a:t>. Via </a:t>
            </a:r>
            <a:r>
              <a:rPr lang="de-AT" sz="2400" dirty="0" err="1" smtClean="0"/>
              <a:t>interface</a:t>
            </a:r>
            <a:r>
              <a:rPr lang="de-AT" sz="2400" dirty="0" smtClean="0"/>
              <a:t> </a:t>
            </a:r>
            <a:r>
              <a:rPr lang="de-AT" sz="2400" dirty="0" err="1" smtClean="0"/>
              <a:t>tools</a:t>
            </a:r>
            <a:r>
              <a:rPr lang="de-AT" sz="2400" dirty="0" smtClean="0"/>
              <a:t> like RWS Studio, </a:t>
            </a:r>
            <a:r>
              <a:rPr lang="de-AT" sz="2400" dirty="0" err="1" smtClean="0"/>
              <a:t>they</a:t>
            </a:r>
            <a:r>
              <a:rPr lang="de-AT" sz="2400" dirty="0" smtClean="0"/>
              <a:t> </a:t>
            </a:r>
            <a:r>
              <a:rPr lang="de-AT" sz="2400" dirty="0" err="1" smtClean="0"/>
              <a:t>can</a:t>
            </a:r>
            <a:r>
              <a:rPr lang="de-AT" sz="2400" dirty="0" smtClean="0"/>
              <a:t> </a:t>
            </a:r>
            <a:r>
              <a:rPr lang="de-AT" sz="2400" dirty="0" err="1" smtClean="0"/>
              <a:t>be</a:t>
            </a:r>
            <a:r>
              <a:rPr lang="de-AT" sz="2400" dirty="0" smtClean="0"/>
              <a:t> </a:t>
            </a:r>
            <a:r>
              <a:rPr lang="de-AT" sz="2400" dirty="0" err="1" smtClean="0"/>
              <a:t>integrated</a:t>
            </a:r>
            <a:r>
              <a:rPr lang="de-AT" sz="2400" dirty="0" smtClean="0"/>
              <a:t> </a:t>
            </a:r>
            <a:r>
              <a:rPr lang="de-AT" sz="2400" dirty="0" err="1" smtClean="0"/>
              <a:t>into</a:t>
            </a:r>
            <a:r>
              <a:rPr lang="de-AT" sz="2400" dirty="0" smtClean="0"/>
              <a:t> </a:t>
            </a:r>
            <a:r>
              <a:rPr lang="de-AT" sz="2400" dirty="0" err="1" smtClean="0"/>
              <a:t>the</a:t>
            </a:r>
            <a:r>
              <a:rPr lang="de-AT" sz="2400" dirty="0" smtClean="0"/>
              <a:t> MT </a:t>
            </a:r>
            <a:r>
              <a:rPr lang="de-AT" sz="2400" dirty="0" err="1" smtClean="0"/>
              <a:t>system</a:t>
            </a:r>
            <a:r>
              <a:rPr lang="de-AT" sz="2400" dirty="0" smtClean="0"/>
              <a:t>. </a:t>
            </a:r>
          </a:p>
        </p:txBody>
      </p:sp>
    </p:spTree>
    <p:extLst>
      <p:ext uri="{BB962C8B-B14F-4D97-AF65-F5344CB8AC3E}">
        <p14:creationId xmlns:p14="http://schemas.microsoft.com/office/powerpoint/2010/main" val="144346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23329" y="550331"/>
            <a:ext cx="8048725" cy="618070"/>
          </a:xfrm>
        </p:spPr>
        <p:txBody>
          <a:bodyPr>
            <a:noAutofit/>
          </a:bodyPr>
          <a:lstStyle/>
          <a:p>
            <a:r>
              <a:rPr lang="en-US" sz="3200" spc="0" dirty="0" smtClean="0">
                <a:latin typeface="Franklin Gothic Demi" pitchFamily="34"/>
              </a:rPr>
              <a:t>Benefits of MT systems II</a:t>
            </a:r>
            <a:endParaRPr lang="de-AT" sz="4400" dirty="0">
              <a:latin typeface="Franklin Gothic Demi" pitchFamily="34"/>
            </a:endParaRPr>
          </a:p>
        </p:txBody>
      </p:sp>
      <p:sp>
        <p:nvSpPr>
          <p:cNvPr id="3" name="Textplatzhalter 2"/>
          <p:cNvSpPr txBox="1">
            <a:spLocks noGrp="1"/>
          </p:cNvSpPr>
          <p:nvPr>
            <p:ph type="body" idx="4294967295"/>
          </p:nvPr>
        </p:nvSpPr>
        <p:spPr>
          <a:xfrm>
            <a:off x="423330" y="1168401"/>
            <a:ext cx="8229600" cy="3638466"/>
          </a:xfrm>
        </p:spPr>
        <p:txBody>
          <a:bodyPr>
            <a:normAutofit/>
          </a:bodyPr>
          <a:lstStyle/>
          <a:p>
            <a:pPr lvl="0"/>
            <a:endParaRPr lang="de-AT" dirty="0" smtClean="0"/>
          </a:p>
          <a:p>
            <a:pPr lvl="0"/>
            <a:endParaRPr lang="de-AT" dirty="0" smtClean="0"/>
          </a:p>
          <a:p>
            <a:pPr lvl="0"/>
            <a:r>
              <a:rPr lang="de-AT" sz="2400" dirty="0" smtClean="0"/>
              <a:t>Efficiency: “traditional“ </a:t>
            </a:r>
            <a:r>
              <a:rPr lang="de-AT" sz="2400" dirty="0" err="1" smtClean="0"/>
              <a:t>translation</a:t>
            </a:r>
            <a:r>
              <a:rPr lang="de-AT" sz="2400" dirty="0" smtClean="0"/>
              <a:t> </a:t>
            </a:r>
            <a:r>
              <a:rPr lang="de-AT" sz="2400" dirty="0" err="1" smtClean="0"/>
              <a:t>can</a:t>
            </a:r>
            <a:r>
              <a:rPr lang="de-AT" sz="2400" dirty="0" smtClean="0"/>
              <a:t> </a:t>
            </a:r>
            <a:r>
              <a:rPr lang="de-AT" sz="2400" dirty="0" err="1" smtClean="0"/>
              <a:t>slow</a:t>
            </a:r>
            <a:r>
              <a:rPr lang="de-AT" sz="2400" dirty="0" smtClean="0"/>
              <a:t> down </a:t>
            </a:r>
            <a:r>
              <a:rPr lang="de-AT" sz="2400" dirty="0" err="1" smtClean="0"/>
              <a:t>working</a:t>
            </a:r>
            <a:r>
              <a:rPr lang="de-AT" sz="2400" dirty="0" smtClean="0"/>
              <a:t> </a:t>
            </a:r>
            <a:r>
              <a:rPr lang="de-AT" sz="2400" dirty="0" err="1" smtClean="0"/>
              <a:t>procedures</a:t>
            </a:r>
            <a:r>
              <a:rPr lang="de-AT" sz="2400" dirty="0" smtClean="0"/>
              <a:t> </a:t>
            </a:r>
            <a:r>
              <a:rPr lang="de-AT" sz="2400" dirty="0" err="1" smtClean="0"/>
              <a:t>or</a:t>
            </a:r>
            <a:r>
              <a:rPr lang="de-AT" sz="2400" dirty="0" smtClean="0"/>
              <a:t> </a:t>
            </a:r>
            <a:r>
              <a:rPr lang="de-AT" sz="2400" dirty="0" err="1" smtClean="0"/>
              <a:t>interfere</a:t>
            </a:r>
            <a:r>
              <a:rPr lang="de-AT" sz="2400" dirty="0" smtClean="0"/>
              <a:t> </a:t>
            </a:r>
            <a:r>
              <a:rPr lang="de-AT" sz="2400" dirty="0" err="1" smtClean="0"/>
              <a:t>with</a:t>
            </a:r>
            <a:r>
              <a:rPr lang="de-AT" sz="2400" dirty="0" smtClean="0"/>
              <a:t> a </a:t>
            </a:r>
            <a:r>
              <a:rPr lang="de-AT" sz="2400" dirty="0" err="1" smtClean="0"/>
              <a:t>need</a:t>
            </a:r>
            <a:r>
              <a:rPr lang="de-AT" sz="2400" dirty="0" smtClean="0"/>
              <a:t> </a:t>
            </a:r>
            <a:r>
              <a:rPr lang="de-AT" sz="2400" dirty="0" err="1" smtClean="0"/>
              <a:t>for</a:t>
            </a:r>
            <a:r>
              <a:rPr lang="de-AT" sz="2400" dirty="0" smtClean="0"/>
              <a:t> quick </a:t>
            </a:r>
            <a:r>
              <a:rPr lang="de-AT" sz="2400" dirty="0" err="1" smtClean="0"/>
              <a:t>decisions</a:t>
            </a:r>
            <a:r>
              <a:rPr lang="de-AT" sz="2400" dirty="0" smtClean="0"/>
              <a:t>. Large </a:t>
            </a:r>
            <a:r>
              <a:rPr lang="de-AT" sz="2400" dirty="0" err="1" smtClean="0"/>
              <a:t>documents</a:t>
            </a:r>
            <a:r>
              <a:rPr lang="de-AT" sz="2400" dirty="0" smtClean="0"/>
              <a:t> </a:t>
            </a:r>
            <a:r>
              <a:rPr lang="de-AT" sz="2400" dirty="0" err="1" smtClean="0"/>
              <a:t>can</a:t>
            </a:r>
            <a:r>
              <a:rPr lang="de-AT" sz="2400" dirty="0" smtClean="0"/>
              <a:t> </a:t>
            </a:r>
            <a:r>
              <a:rPr lang="de-AT" sz="2400" dirty="0" err="1" smtClean="0"/>
              <a:t>be</a:t>
            </a:r>
            <a:r>
              <a:rPr lang="de-AT" sz="2400" dirty="0" smtClean="0"/>
              <a:t> </a:t>
            </a:r>
            <a:r>
              <a:rPr lang="de-AT" sz="2400" dirty="0" err="1" smtClean="0"/>
              <a:t>scanned</a:t>
            </a:r>
            <a:r>
              <a:rPr lang="de-AT" sz="2400" dirty="0" smtClean="0"/>
              <a:t> </a:t>
            </a:r>
            <a:r>
              <a:rPr lang="de-AT" sz="2400" dirty="0" err="1" smtClean="0"/>
              <a:t>for</a:t>
            </a:r>
            <a:r>
              <a:rPr lang="de-AT" sz="2400" dirty="0" smtClean="0"/>
              <a:t> </a:t>
            </a:r>
            <a:r>
              <a:rPr lang="de-AT" sz="2400" dirty="0" err="1" smtClean="0"/>
              <a:t>gisting</a:t>
            </a:r>
            <a:r>
              <a:rPr lang="de-AT" sz="2400" dirty="0"/>
              <a:t>;</a:t>
            </a:r>
            <a:r>
              <a:rPr lang="de-AT" sz="2400" dirty="0" smtClean="0"/>
              <a:t> a quick </a:t>
            </a:r>
            <a:r>
              <a:rPr lang="de-AT" sz="2400" dirty="0" err="1" smtClean="0"/>
              <a:t>overview</a:t>
            </a:r>
            <a:r>
              <a:rPr lang="de-AT" sz="2400" dirty="0" smtClean="0"/>
              <a:t> </a:t>
            </a:r>
            <a:r>
              <a:rPr lang="de-AT" sz="2400" dirty="0" err="1" smtClean="0"/>
              <a:t>of</a:t>
            </a:r>
            <a:r>
              <a:rPr lang="de-AT" sz="2400" dirty="0" smtClean="0"/>
              <a:t> </a:t>
            </a:r>
            <a:r>
              <a:rPr lang="de-AT" sz="2400" dirty="0" err="1" smtClean="0"/>
              <a:t>the</a:t>
            </a:r>
            <a:r>
              <a:rPr lang="de-AT" sz="2400" dirty="0" smtClean="0"/>
              <a:t> </a:t>
            </a:r>
            <a:r>
              <a:rPr lang="de-AT" sz="2400" dirty="0" err="1" smtClean="0"/>
              <a:t>main</a:t>
            </a:r>
            <a:r>
              <a:rPr lang="de-AT" sz="2400" dirty="0" smtClean="0"/>
              <a:t> </a:t>
            </a:r>
            <a:r>
              <a:rPr lang="de-AT" sz="2400" dirty="0" err="1" smtClean="0"/>
              <a:t>topics</a:t>
            </a:r>
            <a:r>
              <a:rPr lang="de-AT" sz="2400" dirty="0" smtClean="0"/>
              <a:t> </a:t>
            </a:r>
            <a:r>
              <a:rPr lang="de-AT" sz="2400" dirty="0" err="1" smtClean="0"/>
              <a:t>of</a:t>
            </a:r>
            <a:r>
              <a:rPr lang="de-AT" sz="2400" dirty="0" smtClean="0"/>
              <a:t> a </a:t>
            </a:r>
            <a:r>
              <a:rPr lang="de-AT" sz="2400" dirty="0" err="1" smtClean="0"/>
              <a:t>document</a:t>
            </a:r>
            <a:r>
              <a:rPr lang="de-AT" sz="2400" dirty="0" smtClean="0"/>
              <a:t>. The </a:t>
            </a:r>
            <a:r>
              <a:rPr lang="de-AT" sz="2400" dirty="0" err="1" smtClean="0"/>
              <a:t>system</a:t>
            </a:r>
            <a:r>
              <a:rPr lang="de-AT" sz="2400" dirty="0" smtClean="0"/>
              <a:t> </a:t>
            </a:r>
            <a:r>
              <a:rPr lang="de-AT" sz="2400" dirty="0" err="1" smtClean="0"/>
              <a:t>is</a:t>
            </a:r>
            <a:r>
              <a:rPr lang="de-AT" sz="2400" dirty="0" smtClean="0"/>
              <a:t> </a:t>
            </a:r>
            <a:r>
              <a:rPr lang="de-AT" sz="2400" dirty="0" err="1" smtClean="0"/>
              <a:t>available</a:t>
            </a:r>
            <a:r>
              <a:rPr lang="de-AT" sz="2400" dirty="0" smtClean="0"/>
              <a:t> 24/7 via VPN.</a:t>
            </a:r>
          </a:p>
          <a:p>
            <a:pPr lvl="0"/>
            <a:r>
              <a:rPr lang="en-GB" sz="2400" dirty="0" smtClean="0"/>
              <a:t>Synergy</a:t>
            </a:r>
            <a:r>
              <a:rPr lang="de-AT" sz="2400" dirty="0" smtClean="0"/>
              <a:t> </a:t>
            </a:r>
            <a:r>
              <a:rPr lang="de-AT" sz="2400" dirty="0" err="1" smtClean="0"/>
              <a:t>effects</a:t>
            </a:r>
            <a:r>
              <a:rPr lang="de-AT" sz="2400" dirty="0" smtClean="0"/>
              <a:t>: </a:t>
            </a:r>
            <a:r>
              <a:rPr lang="de-AT" sz="2400" dirty="0" err="1" smtClean="0"/>
              <a:t>Existing</a:t>
            </a:r>
            <a:r>
              <a:rPr lang="de-AT" sz="2400" dirty="0" smtClean="0"/>
              <a:t> high-quality </a:t>
            </a:r>
            <a:r>
              <a:rPr lang="de-AT" sz="2400" dirty="0" err="1" smtClean="0"/>
              <a:t>data</a:t>
            </a:r>
            <a:r>
              <a:rPr lang="de-AT" sz="2400" dirty="0" smtClean="0"/>
              <a:t> </a:t>
            </a:r>
            <a:r>
              <a:rPr lang="de-AT" sz="2400" dirty="0" err="1" smtClean="0"/>
              <a:t>can</a:t>
            </a:r>
            <a:r>
              <a:rPr lang="de-AT" sz="2400" dirty="0" smtClean="0"/>
              <a:t> </a:t>
            </a:r>
            <a:r>
              <a:rPr lang="de-AT" sz="2400" dirty="0" err="1" smtClean="0"/>
              <a:t>be</a:t>
            </a:r>
            <a:r>
              <a:rPr lang="de-AT" sz="2400" dirty="0" smtClean="0"/>
              <a:t> </a:t>
            </a:r>
            <a:r>
              <a:rPr lang="de-AT" sz="2400" dirty="0" err="1" smtClean="0"/>
              <a:t>easily</a:t>
            </a:r>
            <a:r>
              <a:rPr lang="de-AT" sz="2400" dirty="0" smtClean="0"/>
              <a:t> </a:t>
            </a:r>
            <a:r>
              <a:rPr lang="de-AT" sz="2400" dirty="0" err="1" smtClean="0"/>
              <a:t>imported</a:t>
            </a:r>
            <a:r>
              <a:rPr lang="de-AT" sz="2400" dirty="0" smtClean="0"/>
              <a:t>, </a:t>
            </a:r>
            <a:r>
              <a:rPr lang="de-AT" sz="2400" dirty="0" err="1" smtClean="0"/>
              <a:t>existing</a:t>
            </a:r>
            <a:r>
              <a:rPr lang="de-AT" sz="2400" dirty="0" smtClean="0"/>
              <a:t> </a:t>
            </a:r>
            <a:r>
              <a:rPr lang="de-AT" sz="2400" dirty="0" err="1" smtClean="0"/>
              <a:t>portals</a:t>
            </a:r>
            <a:r>
              <a:rPr lang="de-AT" sz="2400" dirty="0" smtClean="0"/>
              <a:t> </a:t>
            </a:r>
            <a:r>
              <a:rPr lang="de-AT" sz="2400" dirty="0" err="1" smtClean="0"/>
              <a:t>be</a:t>
            </a:r>
            <a:r>
              <a:rPr lang="de-AT" sz="2400" dirty="0" smtClean="0"/>
              <a:t> </a:t>
            </a:r>
            <a:r>
              <a:rPr lang="de-AT" sz="2400" dirty="0" err="1" smtClean="0"/>
              <a:t>implemented</a:t>
            </a:r>
            <a:r>
              <a:rPr lang="de-AT" sz="2400" dirty="0" smtClean="0"/>
              <a:t> </a:t>
            </a:r>
            <a:r>
              <a:rPr lang="de-AT" sz="2400" dirty="0" err="1" smtClean="0"/>
              <a:t>for</a:t>
            </a:r>
            <a:r>
              <a:rPr lang="de-AT" sz="2400" dirty="0" smtClean="0"/>
              <a:t> multi-</a:t>
            </a:r>
            <a:r>
              <a:rPr lang="de-AT" sz="2400" dirty="0" err="1" smtClean="0"/>
              <a:t>purpose</a:t>
            </a:r>
            <a:r>
              <a:rPr lang="de-AT" sz="2400" dirty="0" smtClean="0"/>
              <a:t> </a:t>
            </a:r>
            <a:r>
              <a:rPr lang="de-AT" sz="2400" dirty="0" err="1" smtClean="0"/>
              <a:t>use</a:t>
            </a:r>
            <a:r>
              <a:rPr lang="de-AT" sz="2400" dirty="0" smtClean="0"/>
              <a:t> in </a:t>
            </a:r>
            <a:r>
              <a:rPr lang="de-AT" sz="2400" dirty="0" err="1" smtClean="0"/>
              <a:t>order</a:t>
            </a:r>
            <a:r>
              <a:rPr lang="de-AT" sz="2400" dirty="0" smtClean="0"/>
              <a:t> </a:t>
            </a:r>
            <a:r>
              <a:rPr lang="de-AT" sz="2400" dirty="0" err="1" smtClean="0"/>
              <a:t>to</a:t>
            </a:r>
            <a:r>
              <a:rPr lang="de-AT" sz="2400" dirty="0" smtClean="0"/>
              <a:t> save </a:t>
            </a:r>
            <a:r>
              <a:rPr lang="de-AT" sz="2400" dirty="0" err="1" smtClean="0"/>
              <a:t>resources</a:t>
            </a:r>
            <a:r>
              <a:rPr lang="de-AT" sz="2400" dirty="0" smtClean="0"/>
              <a:t>.</a:t>
            </a:r>
            <a:endParaRPr lang="de-AT" sz="2400" dirty="0"/>
          </a:p>
        </p:txBody>
      </p:sp>
    </p:spTree>
    <p:extLst>
      <p:ext uri="{BB962C8B-B14F-4D97-AF65-F5344CB8AC3E}">
        <p14:creationId xmlns:p14="http://schemas.microsoft.com/office/powerpoint/2010/main" val="28700751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txBox="1">
            <a:spLocks noGrp="1"/>
          </p:cNvSpPr>
          <p:nvPr>
            <p:ph type="title" idx="4294967295"/>
          </p:nvPr>
        </p:nvSpPr>
        <p:spPr>
          <a:xfrm>
            <a:off x="423330" y="222671"/>
            <a:ext cx="6858000" cy="618070"/>
          </a:xfrm>
        </p:spPr>
        <p:txBody>
          <a:bodyPr/>
          <a:lstStyle/>
          <a:p>
            <a:pPr lvl="0"/>
            <a:r>
              <a:rPr lang="de-AT" dirty="0" smtClean="0">
                <a:latin typeface="Franklin Gothic Demi" pitchFamily="34"/>
              </a:rPr>
              <a:t>Interministerial Task Group</a:t>
            </a:r>
            <a:endParaRPr lang="de-AT" dirty="0">
              <a:latin typeface="Franklin Gothic Demi" pitchFamily="34"/>
            </a:endParaRPr>
          </a:p>
        </p:txBody>
      </p:sp>
      <p:sp>
        <p:nvSpPr>
          <p:cNvPr id="3" name="Textplatzhalter 2"/>
          <p:cNvSpPr txBox="1">
            <a:spLocks noGrp="1"/>
          </p:cNvSpPr>
          <p:nvPr>
            <p:ph type="body" idx="4294967295"/>
          </p:nvPr>
        </p:nvSpPr>
        <p:spPr>
          <a:xfrm>
            <a:off x="423330" y="947421"/>
            <a:ext cx="8229600" cy="3355436"/>
          </a:xfrm>
        </p:spPr>
        <p:txBody>
          <a:bodyPr>
            <a:noAutofit/>
          </a:bodyPr>
          <a:lstStyle/>
          <a:p>
            <a:pPr marL="150876" lvl="1" indent="0">
              <a:buNone/>
            </a:pPr>
            <a:r>
              <a:rPr lang="de-AT" sz="2400" dirty="0" smtClean="0">
                <a:latin typeface="Franklin Gothic Book" pitchFamily="34"/>
              </a:rPr>
              <a:t>In March 2024, a </a:t>
            </a:r>
            <a:r>
              <a:rPr lang="de-AT" sz="2400" dirty="0" err="1" smtClean="0">
                <a:latin typeface="Franklin Gothic Book" pitchFamily="34"/>
              </a:rPr>
              <a:t>first</a:t>
            </a:r>
            <a:r>
              <a:rPr lang="de-AT" sz="2400" dirty="0" smtClean="0">
                <a:latin typeface="Franklin Gothic Book" pitchFamily="34"/>
              </a:rPr>
              <a:t> </a:t>
            </a:r>
            <a:r>
              <a:rPr lang="de-AT" sz="2400" dirty="0" err="1" smtClean="0">
                <a:latin typeface="Franklin Gothic Book" pitchFamily="34"/>
              </a:rPr>
              <a:t>meeting</a:t>
            </a:r>
            <a:r>
              <a:rPr lang="de-AT" sz="2400" dirty="0" smtClean="0">
                <a:latin typeface="Franklin Gothic Book" pitchFamily="34"/>
              </a:rPr>
              <a:t> </a:t>
            </a:r>
            <a:r>
              <a:rPr lang="de-AT" sz="2400" dirty="0" err="1" smtClean="0">
                <a:latin typeface="Franklin Gothic Book" pitchFamily="34"/>
              </a:rPr>
              <a:t>of</a:t>
            </a:r>
            <a:r>
              <a:rPr lang="de-AT" sz="2400" dirty="0" smtClean="0">
                <a:latin typeface="Franklin Gothic Book" pitchFamily="34"/>
              </a:rPr>
              <a:t> </a:t>
            </a:r>
            <a:r>
              <a:rPr lang="de-AT" sz="2400" dirty="0" err="1" smtClean="0">
                <a:latin typeface="Franklin Gothic Book" pitchFamily="34"/>
              </a:rPr>
              <a:t>the</a:t>
            </a:r>
            <a:r>
              <a:rPr lang="de-AT" sz="2400" dirty="0" smtClean="0">
                <a:latin typeface="Franklin Gothic Book" pitchFamily="34"/>
              </a:rPr>
              <a:t> CDOs </a:t>
            </a:r>
            <a:r>
              <a:rPr lang="de-AT" sz="2400" dirty="0" err="1" smtClean="0">
                <a:latin typeface="Franklin Gothic Book" pitchFamily="34"/>
              </a:rPr>
              <a:t>of</a:t>
            </a:r>
            <a:r>
              <a:rPr lang="de-AT" sz="2400" dirty="0" smtClean="0">
                <a:latin typeface="Franklin Gothic Book" pitchFamily="34"/>
              </a:rPr>
              <a:t> </a:t>
            </a:r>
            <a:r>
              <a:rPr lang="de-AT" sz="2400" dirty="0" err="1" smtClean="0">
                <a:latin typeface="Franklin Gothic Book" pitchFamily="34"/>
              </a:rPr>
              <a:t>most</a:t>
            </a:r>
            <a:r>
              <a:rPr lang="de-AT" sz="2400" dirty="0" smtClean="0">
                <a:latin typeface="Franklin Gothic Book" pitchFamily="34"/>
              </a:rPr>
              <a:t> Austrian </a:t>
            </a:r>
            <a:r>
              <a:rPr lang="de-AT" sz="2400" dirty="0" err="1" smtClean="0">
                <a:latin typeface="Franklin Gothic Book" pitchFamily="34"/>
              </a:rPr>
              <a:t>ministries</a:t>
            </a:r>
            <a:r>
              <a:rPr lang="de-AT" sz="2400" dirty="0" smtClean="0">
                <a:latin typeface="Franklin Gothic Book" pitchFamily="34"/>
              </a:rPr>
              <a:t> </a:t>
            </a:r>
            <a:r>
              <a:rPr lang="de-AT" sz="2400" dirty="0" err="1" smtClean="0">
                <a:latin typeface="Franklin Gothic Book" pitchFamily="34"/>
              </a:rPr>
              <a:t>took</a:t>
            </a:r>
            <a:r>
              <a:rPr lang="de-AT" sz="2400" dirty="0" smtClean="0">
                <a:latin typeface="Franklin Gothic Book" pitchFamily="34"/>
              </a:rPr>
              <a:t> </a:t>
            </a:r>
            <a:r>
              <a:rPr lang="de-AT" sz="2400" dirty="0" err="1" smtClean="0">
                <a:latin typeface="Franklin Gothic Book" pitchFamily="34"/>
              </a:rPr>
              <a:t>place</a:t>
            </a:r>
            <a:r>
              <a:rPr lang="de-AT" sz="2400" dirty="0" smtClean="0">
                <a:latin typeface="Franklin Gothic Book" pitchFamily="34"/>
              </a:rPr>
              <a:t> </a:t>
            </a:r>
            <a:r>
              <a:rPr lang="de-AT" sz="2400" dirty="0" err="1" smtClean="0">
                <a:latin typeface="Franklin Gothic Book" pitchFamily="34"/>
              </a:rPr>
              <a:t>to</a:t>
            </a:r>
            <a:r>
              <a:rPr lang="de-AT" sz="2400" dirty="0" smtClean="0">
                <a:latin typeface="Franklin Gothic Book" pitchFamily="34"/>
              </a:rPr>
              <a:t> plan </a:t>
            </a:r>
            <a:r>
              <a:rPr lang="de-AT" sz="2400" dirty="0" err="1" smtClean="0">
                <a:latin typeface="Franklin Gothic Book" pitchFamily="34"/>
              </a:rPr>
              <a:t>the</a:t>
            </a:r>
            <a:r>
              <a:rPr lang="de-AT" sz="2400" dirty="0" smtClean="0">
                <a:latin typeface="Franklin Gothic Book" pitchFamily="34"/>
              </a:rPr>
              <a:t> </a:t>
            </a:r>
            <a:r>
              <a:rPr lang="de-AT" sz="2400" dirty="0" err="1" smtClean="0">
                <a:latin typeface="Franklin Gothic Book" pitchFamily="34"/>
              </a:rPr>
              <a:t>roadmap</a:t>
            </a:r>
            <a:r>
              <a:rPr lang="de-AT" sz="2400" dirty="0" smtClean="0">
                <a:latin typeface="Franklin Gothic Book" pitchFamily="34"/>
              </a:rPr>
              <a:t> </a:t>
            </a:r>
            <a:r>
              <a:rPr lang="de-AT" sz="2400" dirty="0" err="1" smtClean="0">
                <a:latin typeface="Franklin Gothic Book" pitchFamily="34"/>
              </a:rPr>
              <a:t>towards</a:t>
            </a:r>
            <a:r>
              <a:rPr lang="de-AT" sz="2400" dirty="0" smtClean="0">
                <a:latin typeface="Franklin Gothic Book" pitchFamily="34"/>
              </a:rPr>
              <a:t> </a:t>
            </a:r>
            <a:r>
              <a:rPr lang="de-AT" sz="2400" dirty="0" err="1" smtClean="0">
                <a:latin typeface="Franklin Gothic Book" pitchFamily="34"/>
              </a:rPr>
              <a:t>implementing</a:t>
            </a:r>
            <a:r>
              <a:rPr lang="de-AT" sz="2400" dirty="0" smtClean="0">
                <a:latin typeface="Franklin Gothic Book" pitchFamily="34"/>
              </a:rPr>
              <a:t> an Austrian </a:t>
            </a:r>
            <a:r>
              <a:rPr lang="de-AT" sz="2400" dirty="0" err="1" smtClean="0">
                <a:latin typeface="Franklin Gothic Book" pitchFamily="34"/>
              </a:rPr>
              <a:t>governmental</a:t>
            </a:r>
            <a:r>
              <a:rPr lang="de-AT" sz="2400" dirty="0" smtClean="0">
                <a:latin typeface="Franklin Gothic Book" pitchFamily="34"/>
              </a:rPr>
              <a:t> MT </a:t>
            </a:r>
            <a:r>
              <a:rPr lang="de-AT" sz="2400" dirty="0" err="1" smtClean="0">
                <a:latin typeface="Franklin Gothic Book" pitchFamily="34"/>
              </a:rPr>
              <a:t>tool</a:t>
            </a:r>
            <a:r>
              <a:rPr lang="de-AT" sz="2400" dirty="0" smtClean="0">
                <a:latin typeface="Franklin Gothic Book" pitchFamily="34"/>
              </a:rPr>
              <a:t>. First </a:t>
            </a:r>
            <a:r>
              <a:rPr lang="de-AT" sz="2400" dirty="0" err="1" smtClean="0">
                <a:latin typeface="Franklin Gothic Book" pitchFamily="34"/>
              </a:rPr>
              <a:t>milestones</a:t>
            </a:r>
            <a:r>
              <a:rPr lang="de-AT" sz="2400" dirty="0" smtClean="0">
                <a:latin typeface="Franklin Gothic Book" pitchFamily="34"/>
              </a:rPr>
              <a:t> will </a:t>
            </a:r>
            <a:r>
              <a:rPr lang="de-AT" sz="2400" dirty="0" err="1" smtClean="0">
                <a:latin typeface="Franklin Gothic Book" pitchFamily="34"/>
              </a:rPr>
              <a:t>be</a:t>
            </a:r>
            <a:r>
              <a:rPr lang="de-AT" sz="2400" dirty="0" smtClean="0">
                <a:latin typeface="Franklin Gothic Book" pitchFamily="34"/>
              </a:rPr>
              <a:t>:</a:t>
            </a:r>
          </a:p>
          <a:p>
            <a:pPr lvl="1">
              <a:buFont typeface="Wingdings" panose="05000000000000000000" pitchFamily="2" charset="2"/>
              <a:buChar char="§"/>
            </a:pPr>
            <a:r>
              <a:rPr lang="de-AT" sz="2400" dirty="0" smtClean="0">
                <a:latin typeface="Franklin Gothic Book" pitchFamily="34"/>
              </a:rPr>
              <a:t>Evaluation </a:t>
            </a:r>
            <a:r>
              <a:rPr lang="de-AT" sz="2400" dirty="0" err="1">
                <a:latin typeface="Franklin Gothic Book" pitchFamily="34"/>
              </a:rPr>
              <a:t>of</a:t>
            </a:r>
            <a:r>
              <a:rPr lang="de-AT" sz="2400" dirty="0">
                <a:latin typeface="Franklin Gothic Book" pitchFamily="34"/>
              </a:rPr>
              <a:t> </a:t>
            </a:r>
            <a:r>
              <a:rPr lang="de-AT" sz="2400" dirty="0" err="1">
                <a:latin typeface="Franklin Gothic Book" pitchFamily="34"/>
              </a:rPr>
              <a:t>existing</a:t>
            </a:r>
            <a:r>
              <a:rPr lang="de-AT" sz="2400" dirty="0">
                <a:latin typeface="Franklin Gothic Book" pitchFamily="34"/>
              </a:rPr>
              <a:t> </a:t>
            </a:r>
            <a:r>
              <a:rPr lang="de-AT" sz="2400" dirty="0" err="1">
                <a:latin typeface="Franklin Gothic Book" pitchFamily="34"/>
              </a:rPr>
              <a:t>solutions</a:t>
            </a:r>
            <a:endParaRPr lang="de-AT" sz="2400" dirty="0">
              <a:latin typeface="Franklin Gothic Book" pitchFamily="34"/>
            </a:endParaRPr>
          </a:p>
          <a:p>
            <a:pPr lvl="1">
              <a:buFont typeface="Wingdings" panose="05000000000000000000" pitchFamily="2" charset="2"/>
              <a:buChar char="§"/>
            </a:pPr>
            <a:r>
              <a:rPr lang="de-AT" sz="2400" dirty="0" smtClean="0">
                <a:latin typeface="Franklin Gothic Book" pitchFamily="34"/>
              </a:rPr>
              <a:t>Development </a:t>
            </a:r>
            <a:r>
              <a:rPr lang="de-AT" sz="2400" dirty="0" err="1" smtClean="0">
                <a:latin typeface="Franklin Gothic Book" pitchFamily="34"/>
              </a:rPr>
              <a:t>of</a:t>
            </a:r>
            <a:r>
              <a:rPr lang="de-AT" sz="2400" dirty="0" smtClean="0">
                <a:latin typeface="Franklin Gothic Book" pitchFamily="34"/>
              </a:rPr>
              <a:t> </a:t>
            </a:r>
            <a:r>
              <a:rPr lang="de-AT" sz="2400" dirty="0" err="1" smtClean="0">
                <a:latin typeface="Franklin Gothic Book" pitchFamily="34"/>
              </a:rPr>
              <a:t>best</a:t>
            </a:r>
            <a:r>
              <a:rPr lang="de-AT" sz="2400" dirty="0" smtClean="0">
                <a:latin typeface="Franklin Gothic Book" pitchFamily="34"/>
              </a:rPr>
              <a:t> </a:t>
            </a:r>
            <a:r>
              <a:rPr lang="de-AT" sz="2400" dirty="0" err="1" smtClean="0">
                <a:latin typeface="Franklin Gothic Book" pitchFamily="34"/>
              </a:rPr>
              <a:t>practises</a:t>
            </a:r>
            <a:endParaRPr lang="de-AT" sz="2400" dirty="0" smtClean="0">
              <a:latin typeface="Franklin Gothic Book" pitchFamily="34"/>
            </a:endParaRPr>
          </a:p>
          <a:p>
            <a:pPr lvl="1">
              <a:buFont typeface="Wingdings" panose="05000000000000000000" pitchFamily="2" charset="2"/>
              <a:buChar char="§"/>
            </a:pPr>
            <a:r>
              <a:rPr lang="de-AT" sz="2400" dirty="0" smtClean="0">
                <a:latin typeface="Franklin Gothic Book" pitchFamily="34"/>
              </a:rPr>
              <a:t>Building </a:t>
            </a:r>
            <a:r>
              <a:rPr lang="de-AT" sz="2400" dirty="0" err="1" smtClean="0">
                <a:latin typeface="Franklin Gothic Book" pitchFamily="34"/>
              </a:rPr>
              <a:t>up</a:t>
            </a:r>
            <a:r>
              <a:rPr lang="de-AT" sz="2400" dirty="0" smtClean="0">
                <a:latin typeface="Franklin Gothic Book" pitchFamily="34"/>
              </a:rPr>
              <a:t> </a:t>
            </a:r>
            <a:r>
              <a:rPr lang="de-AT" sz="2400" dirty="0" err="1" smtClean="0">
                <a:latin typeface="Franklin Gothic Book" pitchFamily="34"/>
              </a:rPr>
              <a:t>capacities</a:t>
            </a:r>
            <a:endParaRPr lang="de-AT" sz="2400" dirty="0" smtClean="0">
              <a:latin typeface="Franklin Gothic Book" pitchFamily="34"/>
            </a:endParaRPr>
          </a:p>
          <a:p>
            <a:pPr lvl="1">
              <a:buFont typeface="Wingdings" panose="05000000000000000000" pitchFamily="2" charset="2"/>
              <a:buChar char="§"/>
            </a:pPr>
            <a:r>
              <a:rPr lang="de-AT" sz="2400" dirty="0" err="1" smtClean="0">
                <a:latin typeface="Franklin Gothic Book" pitchFamily="34"/>
              </a:rPr>
              <a:t>Establishing</a:t>
            </a:r>
            <a:r>
              <a:rPr lang="de-AT" sz="2400" dirty="0" smtClean="0">
                <a:latin typeface="Franklin Gothic Book" pitchFamily="34"/>
              </a:rPr>
              <a:t> a </a:t>
            </a:r>
            <a:r>
              <a:rPr lang="de-AT" sz="2400" dirty="0" err="1" smtClean="0">
                <a:latin typeface="Franklin Gothic Book" pitchFamily="34"/>
              </a:rPr>
              <a:t>cooperation</a:t>
            </a:r>
            <a:r>
              <a:rPr lang="de-AT" sz="2400" dirty="0" smtClean="0">
                <a:latin typeface="Franklin Gothic Book" pitchFamily="34"/>
              </a:rPr>
              <a:t> </a:t>
            </a:r>
            <a:r>
              <a:rPr lang="de-AT" sz="2400" dirty="0" err="1" smtClean="0">
                <a:latin typeface="Franklin Gothic Book" pitchFamily="34"/>
              </a:rPr>
              <a:t>with</a:t>
            </a:r>
            <a:r>
              <a:rPr lang="de-AT" sz="2400" dirty="0" smtClean="0">
                <a:latin typeface="Franklin Gothic Book" pitchFamily="34"/>
              </a:rPr>
              <a:t> </a:t>
            </a:r>
            <a:r>
              <a:rPr lang="de-AT" sz="2400" dirty="0" err="1" smtClean="0">
                <a:latin typeface="Franklin Gothic Book" pitchFamily="34"/>
              </a:rPr>
              <a:t>experts</a:t>
            </a:r>
            <a:r>
              <a:rPr lang="de-AT" sz="2400" dirty="0" smtClean="0">
                <a:latin typeface="Franklin Gothic Book" pitchFamily="34"/>
              </a:rPr>
              <a:t> (</a:t>
            </a:r>
            <a:r>
              <a:rPr lang="de-AT" sz="2400" dirty="0" err="1" smtClean="0">
                <a:latin typeface="Franklin Gothic Book" pitchFamily="34"/>
              </a:rPr>
              <a:t>researchers</a:t>
            </a:r>
            <a:r>
              <a:rPr lang="de-AT" sz="2400" dirty="0" smtClean="0">
                <a:latin typeface="Franklin Gothic Book" pitchFamily="34"/>
              </a:rPr>
              <a:t>, </a:t>
            </a:r>
            <a:r>
              <a:rPr lang="de-AT" sz="2400" dirty="0" err="1">
                <a:latin typeface="Franklin Gothic Book" pitchFamily="34"/>
              </a:rPr>
              <a:t>e</a:t>
            </a:r>
            <a:r>
              <a:rPr lang="de-AT" sz="2400" dirty="0" err="1" smtClean="0">
                <a:latin typeface="Franklin Gothic Book" pitchFamily="34"/>
              </a:rPr>
              <a:t>ntrepreneurs</a:t>
            </a:r>
            <a:r>
              <a:rPr lang="de-AT" sz="2400" dirty="0" smtClean="0">
                <a:latin typeface="Franklin Gothic Book" pitchFamily="34"/>
              </a:rPr>
              <a:t> etc.)</a:t>
            </a:r>
          </a:p>
        </p:txBody>
      </p:sp>
    </p:spTree>
    <p:extLst>
      <p:ext uri="{BB962C8B-B14F-4D97-AF65-F5344CB8AC3E}">
        <p14:creationId xmlns:p14="http://schemas.microsoft.com/office/powerpoint/2010/main" val="1404719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p:cNvSpPr>
          <p:nvPr/>
        </p:nvSpPr>
        <p:spPr>
          <a:xfrm>
            <a:off x="347130" y="961573"/>
            <a:ext cx="8229600" cy="3355436"/>
          </a:xfrm>
          <a:prstGeom prst="rect">
            <a:avLst/>
          </a:prstGeom>
          <a:noFill/>
          <a:ln>
            <a:noFill/>
          </a:ln>
        </p:spPr>
        <p:txBody>
          <a:bodyPr vert="horz" wrap="square" lIns="0" tIns="45720" rIns="0" bIns="45720" anchor="t" anchorCtr="0" compatLnSpc="1">
            <a:normAutofit/>
          </a:bodyPr>
          <a:lstStyle>
            <a:lvl1pPr marL="68580" marR="0" lvl="0" indent="-68580" algn="l" defTabSz="685800" rtl="0" fontAlgn="auto" hangingPunct="1">
              <a:lnSpc>
                <a:spcPct val="90000"/>
              </a:lnSpc>
              <a:spcBef>
                <a:spcPts val="900"/>
              </a:spcBef>
              <a:spcAft>
                <a:spcPts val="150"/>
              </a:spcAft>
              <a:buClr>
                <a:srgbClr val="9DBFBE"/>
              </a:buClr>
              <a:buSzPct val="100000"/>
              <a:buFont typeface="Calibri" pitchFamily="34"/>
              <a:buChar char=" "/>
              <a:tabLst/>
              <a:defRPr lang="de-DE" sz="1500" b="0" i="0" u="none" strike="noStrike" kern="1200" cap="none" spc="0" baseline="0">
                <a:solidFill>
                  <a:srgbClr val="404040"/>
                </a:solidFill>
                <a:uFillTx/>
                <a:latin typeface="Calibri"/>
              </a:defRPr>
            </a:lvl1pPr>
            <a:lvl2pPr marL="288036" marR="0" lvl="1"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350" b="0" i="0" u="none" strike="noStrike" kern="1200" cap="none" spc="0" baseline="0">
                <a:solidFill>
                  <a:srgbClr val="404040"/>
                </a:solidFill>
                <a:uFillTx/>
                <a:latin typeface="Calibri"/>
              </a:defRPr>
            </a:lvl2pPr>
            <a:lvl3pPr marL="425196" marR="0" lvl="2"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3pPr>
            <a:lvl4pPr marL="562356" marR="0" lvl="3"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4pPr>
            <a:lvl5pPr marL="699516" marR="0" lvl="4"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itchFamily="34"/>
              <a:buChar char="•"/>
            </a:pPr>
            <a:endParaRPr lang="de-AT" sz="3200" u="sng" dirty="0" smtClean="0">
              <a:latin typeface="Franklin Gothic Book" pitchFamily="34"/>
            </a:endParaRPr>
          </a:p>
          <a:p>
            <a:pPr lvl="1">
              <a:buFont typeface="Arial" pitchFamily="34"/>
              <a:buChar char="•"/>
            </a:pPr>
            <a:r>
              <a:rPr lang="de-AT" sz="3200" dirty="0" smtClean="0">
                <a:latin typeface="Franklin Gothic Book" pitchFamily="34"/>
              </a:rPr>
              <a:t>This </a:t>
            </a:r>
            <a:r>
              <a:rPr lang="de-AT" sz="3200" dirty="0" err="1" smtClean="0">
                <a:latin typeface="Franklin Gothic Book" pitchFamily="34"/>
              </a:rPr>
              <a:t>concentration</a:t>
            </a:r>
            <a:r>
              <a:rPr lang="de-AT" sz="3200" dirty="0" smtClean="0">
                <a:latin typeface="Franklin Gothic Book" pitchFamily="34"/>
              </a:rPr>
              <a:t> </a:t>
            </a:r>
            <a:r>
              <a:rPr lang="de-AT" sz="3200" dirty="0" err="1" smtClean="0">
                <a:latin typeface="Franklin Gothic Book" pitchFamily="34"/>
              </a:rPr>
              <a:t>of</a:t>
            </a:r>
            <a:r>
              <a:rPr lang="de-AT" sz="3200" dirty="0" smtClean="0">
                <a:latin typeface="Franklin Gothic Book" pitchFamily="34"/>
              </a:rPr>
              <a:t> </a:t>
            </a:r>
            <a:r>
              <a:rPr lang="de-AT" sz="3200" dirty="0" err="1" smtClean="0">
                <a:latin typeface="Franklin Gothic Book" pitchFamily="34"/>
              </a:rPr>
              <a:t>efforts</a:t>
            </a:r>
            <a:r>
              <a:rPr lang="de-AT" sz="3200" dirty="0" smtClean="0">
                <a:latin typeface="Franklin Gothic Book" pitchFamily="34"/>
              </a:rPr>
              <a:t>, </a:t>
            </a:r>
            <a:r>
              <a:rPr lang="de-AT" sz="3200" dirty="0" err="1" smtClean="0">
                <a:latin typeface="Franklin Gothic Book" pitchFamily="34"/>
              </a:rPr>
              <a:t>resources</a:t>
            </a:r>
            <a:r>
              <a:rPr lang="de-AT" sz="3200" dirty="0" smtClean="0">
                <a:latin typeface="Franklin Gothic Book" pitchFamily="34"/>
              </a:rPr>
              <a:t> </a:t>
            </a:r>
            <a:r>
              <a:rPr lang="de-AT" sz="3200" dirty="0" err="1" smtClean="0">
                <a:latin typeface="Franklin Gothic Book" pitchFamily="34"/>
              </a:rPr>
              <a:t>and</a:t>
            </a:r>
            <a:r>
              <a:rPr lang="de-AT" sz="3200" dirty="0" smtClean="0">
                <a:latin typeface="Franklin Gothic Book" pitchFamily="34"/>
              </a:rPr>
              <a:t> </a:t>
            </a:r>
            <a:r>
              <a:rPr lang="de-AT" sz="3200" dirty="0" err="1" smtClean="0">
                <a:latin typeface="Franklin Gothic Book" pitchFamily="34"/>
              </a:rPr>
              <a:t>expertise</a:t>
            </a:r>
            <a:r>
              <a:rPr lang="de-AT" sz="3200" dirty="0" smtClean="0">
                <a:latin typeface="Franklin Gothic Book" pitchFamily="34"/>
              </a:rPr>
              <a:t> </a:t>
            </a:r>
            <a:r>
              <a:rPr lang="de-AT" sz="3200" dirty="0" err="1" smtClean="0">
                <a:latin typeface="Franklin Gothic Book" pitchFamily="34"/>
              </a:rPr>
              <a:t>can</a:t>
            </a:r>
            <a:r>
              <a:rPr lang="de-AT" sz="3200" dirty="0" smtClean="0">
                <a:latin typeface="Franklin Gothic Book" pitchFamily="34"/>
              </a:rPr>
              <a:t> </a:t>
            </a:r>
            <a:r>
              <a:rPr lang="de-AT" sz="3200" dirty="0" err="1" smtClean="0">
                <a:latin typeface="Franklin Gothic Book" pitchFamily="34"/>
              </a:rPr>
              <a:t>make</a:t>
            </a:r>
            <a:r>
              <a:rPr lang="de-AT" sz="3200" dirty="0" smtClean="0">
                <a:latin typeface="Franklin Gothic Book" pitchFamily="34"/>
              </a:rPr>
              <a:t> Public Administration/Management </a:t>
            </a:r>
            <a:r>
              <a:rPr lang="de-AT" sz="3200" dirty="0" err="1" smtClean="0">
                <a:latin typeface="Franklin Gothic Book" pitchFamily="34"/>
              </a:rPr>
              <a:t>more</a:t>
            </a:r>
            <a:r>
              <a:rPr lang="de-AT" sz="3200" dirty="0" smtClean="0">
                <a:latin typeface="Franklin Gothic Book" pitchFamily="34"/>
              </a:rPr>
              <a:t> </a:t>
            </a:r>
            <a:r>
              <a:rPr lang="de-AT" sz="3200" dirty="0" err="1" smtClean="0">
                <a:latin typeface="Franklin Gothic Book" pitchFamily="34"/>
              </a:rPr>
              <a:t>efficient</a:t>
            </a:r>
            <a:r>
              <a:rPr lang="de-AT" sz="3200" dirty="0" smtClean="0">
                <a:latin typeface="Franklin Gothic Book" pitchFamily="34"/>
              </a:rPr>
              <a:t>.</a:t>
            </a:r>
          </a:p>
          <a:p>
            <a:pPr lvl="1">
              <a:buFont typeface="Arial" pitchFamily="34"/>
              <a:buChar char="•"/>
            </a:pPr>
            <a:r>
              <a:rPr lang="de-AT" sz="3200" dirty="0" err="1">
                <a:latin typeface="Franklin Gothic Book" pitchFamily="34"/>
              </a:rPr>
              <a:t>I</a:t>
            </a:r>
            <a:r>
              <a:rPr lang="de-AT" sz="3200" dirty="0" err="1" smtClean="0">
                <a:latin typeface="Franklin Gothic Book" pitchFamily="34"/>
              </a:rPr>
              <a:t>mprovement</a:t>
            </a:r>
            <a:r>
              <a:rPr lang="de-AT" sz="3200" dirty="0" smtClean="0">
                <a:latin typeface="Franklin Gothic Book" pitchFamily="34"/>
              </a:rPr>
              <a:t> </a:t>
            </a:r>
            <a:r>
              <a:rPr lang="de-AT" sz="3200" dirty="0" err="1" smtClean="0">
                <a:latin typeface="Franklin Gothic Book" pitchFamily="34"/>
              </a:rPr>
              <a:t>of</a:t>
            </a:r>
            <a:r>
              <a:rPr lang="de-AT" sz="3200" dirty="0" smtClean="0">
                <a:latin typeface="Franklin Gothic Book" pitchFamily="34"/>
              </a:rPr>
              <a:t> </a:t>
            </a:r>
            <a:r>
              <a:rPr lang="de-AT" sz="3200" dirty="0" err="1" smtClean="0">
                <a:latin typeface="Franklin Gothic Book" pitchFamily="34"/>
              </a:rPr>
              <a:t>communication</a:t>
            </a:r>
            <a:r>
              <a:rPr lang="de-AT" sz="3200" dirty="0" smtClean="0">
                <a:latin typeface="Franklin Gothic Book" pitchFamily="34"/>
              </a:rPr>
              <a:t> </a:t>
            </a:r>
            <a:r>
              <a:rPr lang="de-AT" sz="3200" dirty="0" err="1" smtClean="0">
                <a:latin typeface="Franklin Gothic Book" pitchFamily="34"/>
              </a:rPr>
              <a:t>and</a:t>
            </a:r>
            <a:r>
              <a:rPr lang="de-AT" sz="3200" dirty="0" smtClean="0">
                <a:latin typeface="Franklin Gothic Book" pitchFamily="34"/>
              </a:rPr>
              <a:t> </a:t>
            </a:r>
            <a:r>
              <a:rPr lang="de-AT" sz="3200" dirty="0" err="1" smtClean="0">
                <a:latin typeface="Franklin Gothic Book" pitchFamily="34"/>
              </a:rPr>
              <a:t>exchange</a:t>
            </a:r>
            <a:r>
              <a:rPr lang="de-AT" sz="3200" dirty="0" smtClean="0">
                <a:latin typeface="Franklin Gothic Book" pitchFamily="34"/>
              </a:rPr>
              <a:t> </a:t>
            </a:r>
            <a:r>
              <a:rPr lang="de-AT" sz="3200" dirty="0" err="1" smtClean="0">
                <a:latin typeface="Franklin Gothic Book" pitchFamily="34"/>
              </a:rPr>
              <a:t>of</a:t>
            </a:r>
            <a:r>
              <a:rPr lang="de-AT" sz="3200" dirty="0" smtClean="0">
                <a:latin typeface="Franklin Gothic Book" pitchFamily="34"/>
              </a:rPr>
              <a:t> </a:t>
            </a:r>
            <a:r>
              <a:rPr lang="de-AT" sz="3200" dirty="0" err="1" smtClean="0">
                <a:latin typeface="Franklin Gothic Book" pitchFamily="34"/>
              </a:rPr>
              <a:t>knowledge</a:t>
            </a:r>
            <a:r>
              <a:rPr lang="de-AT" sz="3200" dirty="0" smtClean="0">
                <a:latin typeface="Franklin Gothic Book" pitchFamily="34"/>
              </a:rPr>
              <a:t> – </a:t>
            </a:r>
            <a:r>
              <a:rPr lang="de-AT" sz="3200" dirty="0" err="1" smtClean="0">
                <a:latin typeface="Franklin Gothic Book" pitchFamily="34"/>
              </a:rPr>
              <a:t>no</a:t>
            </a:r>
            <a:r>
              <a:rPr lang="de-AT" sz="3200" dirty="0" smtClean="0">
                <a:latin typeface="Franklin Gothic Book" pitchFamily="34"/>
              </a:rPr>
              <a:t> matter </a:t>
            </a:r>
            <a:r>
              <a:rPr lang="de-AT" sz="3200" dirty="0" err="1" smtClean="0">
                <a:latin typeface="Franklin Gothic Book" pitchFamily="34"/>
              </a:rPr>
              <a:t>which</a:t>
            </a:r>
            <a:r>
              <a:rPr lang="de-AT" sz="3200" dirty="0" smtClean="0">
                <a:latin typeface="Franklin Gothic Book" pitchFamily="34"/>
              </a:rPr>
              <a:t> </a:t>
            </a:r>
            <a:r>
              <a:rPr lang="de-AT" sz="3200" dirty="0" err="1" smtClean="0">
                <a:latin typeface="Franklin Gothic Book" pitchFamily="34"/>
              </a:rPr>
              <a:t>languages</a:t>
            </a:r>
            <a:r>
              <a:rPr lang="de-AT" sz="3200" dirty="0" smtClean="0">
                <a:latin typeface="Franklin Gothic Book" pitchFamily="34"/>
              </a:rPr>
              <a:t> </a:t>
            </a:r>
            <a:r>
              <a:rPr lang="de-AT" sz="3200" dirty="0" err="1" smtClean="0">
                <a:latin typeface="Franklin Gothic Book" pitchFamily="34"/>
              </a:rPr>
              <a:t>are</a:t>
            </a:r>
            <a:r>
              <a:rPr lang="de-AT" sz="3200" dirty="0" smtClean="0">
                <a:latin typeface="Franklin Gothic Book" pitchFamily="34"/>
              </a:rPr>
              <a:t> </a:t>
            </a:r>
            <a:r>
              <a:rPr lang="de-AT" sz="3200" dirty="0" err="1" smtClean="0">
                <a:latin typeface="Franklin Gothic Book" pitchFamily="34"/>
              </a:rPr>
              <a:t>involved</a:t>
            </a:r>
            <a:r>
              <a:rPr lang="de-AT" sz="3200" dirty="0">
                <a:latin typeface="Franklin Gothic Book" pitchFamily="34"/>
              </a:rPr>
              <a:t>!</a:t>
            </a:r>
            <a:r>
              <a:rPr lang="de-AT" sz="3200" dirty="0" smtClean="0">
                <a:latin typeface="Franklin Gothic Book" pitchFamily="34"/>
              </a:rPr>
              <a:t> </a:t>
            </a:r>
          </a:p>
        </p:txBody>
      </p:sp>
      <p:sp>
        <p:nvSpPr>
          <p:cNvPr id="3" name="Titel 1"/>
          <p:cNvSpPr txBox="1">
            <a:spLocks/>
          </p:cNvSpPr>
          <p:nvPr/>
        </p:nvSpPr>
        <p:spPr>
          <a:xfrm>
            <a:off x="423330" y="550331"/>
            <a:ext cx="6858000" cy="618070"/>
          </a:xfrm>
          <a:prstGeom prst="rect">
            <a:avLst/>
          </a:prstGeom>
          <a:noFill/>
          <a:ln>
            <a:noFill/>
          </a:ln>
        </p:spPr>
        <p:txBody>
          <a:bodyPr vert="horz" wrap="square" lIns="91440" tIns="45720" rIns="91440" bIns="45720" anchor="b" anchorCtr="0" compatLnSpc="1">
            <a:normAutofit/>
          </a:bodyPr>
          <a:lstStyle>
            <a:lvl1pPr marL="0" marR="0" lvl="0" indent="0" algn="l" defTabSz="685800" rtl="0" fontAlgn="auto" hangingPunct="1">
              <a:lnSpc>
                <a:spcPct val="85000"/>
              </a:lnSpc>
              <a:spcBef>
                <a:spcPts val="0"/>
              </a:spcBef>
              <a:spcAft>
                <a:spcPts val="0"/>
              </a:spcAft>
              <a:buNone/>
              <a:tabLst/>
              <a:defRPr lang="de-DE" sz="3600" b="0" i="0" u="none" strike="noStrike" kern="1200" cap="none" spc="-38" baseline="0">
                <a:solidFill>
                  <a:srgbClr val="404040"/>
                </a:solidFill>
                <a:uFillTx/>
                <a:latin typeface="Calibri Light"/>
              </a:defRPr>
            </a:lvl1pPr>
          </a:lstStyle>
          <a:p>
            <a:r>
              <a:rPr lang="de-AT" dirty="0" err="1" smtClean="0">
                <a:latin typeface="Franklin Gothic Demi" pitchFamily="34"/>
              </a:rPr>
              <a:t>Conclusion</a:t>
            </a:r>
            <a:endParaRPr lang="de-AT" dirty="0">
              <a:latin typeface="Franklin Gothic Demi" pitchFamily="34"/>
            </a:endParaRPr>
          </a:p>
        </p:txBody>
      </p:sp>
    </p:spTree>
    <p:extLst>
      <p:ext uri="{BB962C8B-B14F-4D97-AF65-F5344CB8AC3E}">
        <p14:creationId xmlns:p14="http://schemas.microsoft.com/office/powerpoint/2010/main" val="1602585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2"/>
          <p:cNvSpPr txBox="1">
            <a:spLocks/>
          </p:cNvSpPr>
          <p:nvPr/>
        </p:nvSpPr>
        <p:spPr>
          <a:xfrm>
            <a:off x="396116" y="3035301"/>
            <a:ext cx="8229600" cy="1547584"/>
          </a:xfrm>
          <a:prstGeom prst="rect">
            <a:avLst/>
          </a:prstGeom>
          <a:noFill/>
          <a:ln>
            <a:noFill/>
          </a:ln>
        </p:spPr>
        <p:txBody>
          <a:bodyPr vert="horz" wrap="square" lIns="0" tIns="45720" rIns="0" bIns="45720" anchor="t" anchorCtr="0" compatLnSpc="1">
            <a:normAutofit/>
          </a:bodyPr>
          <a:lstStyle>
            <a:lvl1pPr marL="68580" marR="0" lvl="0" indent="-68580" algn="l" defTabSz="685800" rtl="0" fontAlgn="auto" hangingPunct="1">
              <a:lnSpc>
                <a:spcPct val="90000"/>
              </a:lnSpc>
              <a:spcBef>
                <a:spcPts val="900"/>
              </a:spcBef>
              <a:spcAft>
                <a:spcPts val="150"/>
              </a:spcAft>
              <a:buClr>
                <a:srgbClr val="9DBFBE"/>
              </a:buClr>
              <a:buSzPct val="100000"/>
              <a:buFont typeface="Calibri" pitchFamily="34"/>
              <a:buChar char=" "/>
              <a:tabLst/>
              <a:defRPr lang="de-DE" sz="1500" b="0" i="0" u="none" strike="noStrike" kern="1200" cap="none" spc="0" baseline="0">
                <a:solidFill>
                  <a:srgbClr val="404040"/>
                </a:solidFill>
                <a:uFillTx/>
                <a:latin typeface="Calibri"/>
              </a:defRPr>
            </a:lvl1pPr>
            <a:lvl2pPr marL="288036" marR="0" lvl="1"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350" b="0" i="0" u="none" strike="noStrike" kern="1200" cap="none" spc="0" baseline="0">
                <a:solidFill>
                  <a:srgbClr val="404040"/>
                </a:solidFill>
                <a:uFillTx/>
                <a:latin typeface="Calibri"/>
              </a:defRPr>
            </a:lvl2pPr>
            <a:lvl3pPr marL="425196" marR="0" lvl="2"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3pPr>
            <a:lvl4pPr marL="562356" marR="0" lvl="3"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4pPr>
            <a:lvl5pPr marL="699516" marR="0" lvl="4" indent="-137160" algn="l" defTabSz="685800" rtl="0" fontAlgn="auto" hangingPunct="1">
              <a:lnSpc>
                <a:spcPct val="90000"/>
              </a:lnSpc>
              <a:spcBef>
                <a:spcPts val="150"/>
              </a:spcBef>
              <a:spcAft>
                <a:spcPts val="300"/>
              </a:spcAft>
              <a:buClr>
                <a:srgbClr val="9DBFBE"/>
              </a:buClr>
              <a:buSzPct val="100000"/>
              <a:buFont typeface="Calibri" pitchFamily="34"/>
              <a:buChar char="◦"/>
              <a:tabLst/>
              <a:defRPr lang="de-DE" sz="1050" b="0" i="0" u="none" strike="noStrike" kern="1200" cap="none" spc="0" baseline="0">
                <a:solidFill>
                  <a:srgbClr val="40404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Arial" pitchFamily="34"/>
              <a:buChar char="•"/>
            </a:pPr>
            <a:endParaRPr lang="de-AT" sz="2000" u="sng" dirty="0" smtClean="0">
              <a:latin typeface="Franklin Gothic Book" pitchFamily="34"/>
            </a:endParaRPr>
          </a:p>
          <a:p>
            <a:pPr marL="150876" lvl="1" indent="0">
              <a:buNone/>
            </a:pPr>
            <a:r>
              <a:rPr lang="de-AT" sz="2000" dirty="0" err="1" smtClean="0">
                <a:latin typeface="Franklin Gothic Book" pitchFamily="34"/>
              </a:rPr>
              <a:t>Please</a:t>
            </a:r>
            <a:r>
              <a:rPr lang="de-AT" sz="2000" dirty="0">
                <a:latin typeface="Franklin Gothic Book" pitchFamily="34"/>
              </a:rPr>
              <a:t> </a:t>
            </a:r>
            <a:r>
              <a:rPr lang="de-AT" sz="2000" dirty="0" err="1" smtClean="0">
                <a:latin typeface="Franklin Gothic Book" pitchFamily="34"/>
              </a:rPr>
              <a:t>contact</a:t>
            </a:r>
            <a:r>
              <a:rPr lang="de-AT" sz="2000" dirty="0" smtClean="0">
                <a:latin typeface="Franklin Gothic Book" pitchFamily="34"/>
              </a:rPr>
              <a:t> </a:t>
            </a:r>
            <a:r>
              <a:rPr lang="de-AT" sz="2000" dirty="0" err="1" smtClean="0">
                <a:latin typeface="Franklin Gothic Book" pitchFamily="34"/>
              </a:rPr>
              <a:t>me</a:t>
            </a:r>
            <a:r>
              <a:rPr lang="de-AT" sz="2000" dirty="0" smtClean="0">
                <a:latin typeface="Franklin Gothic Book" pitchFamily="34"/>
              </a:rPr>
              <a:t> via </a:t>
            </a:r>
            <a:r>
              <a:rPr lang="de-AT" sz="2000" dirty="0" err="1" smtClean="0">
                <a:latin typeface="Franklin Gothic Book" pitchFamily="34"/>
              </a:rPr>
              <a:t>e-mail</a:t>
            </a:r>
            <a:r>
              <a:rPr lang="de-AT" sz="2000" dirty="0" smtClean="0">
                <a:latin typeface="Franklin Gothic Book" pitchFamily="34"/>
              </a:rPr>
              <a:t>:</a:t>
            </a:r>
          </a:p>
          <a:p>
            <a:pPr lvl="1">
              <a:buFont typeface="Arial" pitchFamily="34"/>
              <a:buChar char="•"/>
            </a:pPr>
            <a:endParaRPr lang="de-AT" sz="2000" dirty="0">
              <a:latin typeface="Franklin Gothic Book" pitchFamily="34"/>
            </a:endParaRPr>
          </a:p>
          <a:p>
            <a:pPr marL="150876" lvl="1" indent="0">
              <a:buNone/>
            </a:pPr>
            <a:r>
              <a:rPr lang="de-AT" sz="2000" dirty="0" smtClean="0">
                <a:latin typeface="Franklin Gothic Book" pitchFamily="34"/>
                <a:hlinkClick r:id="rId2"/>
              </a:rPr>
              <a:t>walter.rys@bmlv.gv.at</a:t>
            </a:r>
            <a:endParaRPr lang="de-AT" sz="2000" dirty="0" smtClean="0">
              <a:latin typeface="Franklin Gothic Book" pitchFamily="34"/>
            </a:endParaRPr>
          </a:p>
          <a:p>
            <a:pPr marL="150876" lvl="1" indent="0">
              <a:buNone/>
            </a:pPr>
            <a:endParaRPr lang="de-AT" sz="2000" dirty="0">
              <a:latin typeface="Franklin Gothic Book" pitchFamily="34"/>
            </a:endParaRPr>
          </a:p>
          <a:p>
            <a:pPr marL="150876" lvl="1" indent="0">
              <a:buNone/>
            </a:pPr>
            <a:endParaRPr lang="de-AT" sz="2000" dirty="0" smtClean="0">
              <a:latin typeface="Franklin Gothic Book" pitchFamily="34"/>
            </a:endParaRPr>
          </a:p>
        </p:txBody>
      </p:sp>
      <p:sp>
        <p:nvSpPr>
          <p:cNvPr id="3" name="Titel 1"/>
          <p:cNvSpPr txBox="1">
            <a:spLocks/>
          </p:cNvSpPr>
          <p:nvPr/>
        </p:nvSpPr>
        <p:spPr>
          <a:xfrm>
            <a:off x="1560887" y="1185938"/>
            <a:ext cx="6858000" cy="618070"/>
          </a:xfrm>
          <a:prstGeom prst="rect">
            <a:avLst/>
          </a:prstGeom>
          <a:noFill/>
          <a:ln>
            <a:noFill/>
          </a:ln>
        </p:spPr>
        <p:txBody>
          <a:bodyPr vert="horz" wrap="square" lIns="91440" tIns="45720" rIns="91440" bIns="45720" anchor="b" anchorCtr="0" compatLnSpc="1">
            <a:normAutofit/>
          </a:bodyPr>
          <a:lstStyle>
            <a:lvl1pPr marL="0" marR="0" lvl="0" indent="0" algn="l" defTabSz="685800" rtl="0" fontAlgn="auto" hangingPunct="1">
              <a:lnSpc>
                <a:spcPct val="85000"/>
              </a:lnSpc>
              <a:spcBef>
                <a:spcPts val="0"/>
              </a:spcBef>
              <a:spcAft>
                <a:spcPts val="0"/>
              </a:spcAft>
              <a:buNone/>
              <a:tabLst/>
              <a:defRPr lang="de-DE" sz="3600" b="0" i="0" u="none" strike="noStrike" kern="1200" cap="none" spc="-38" baseline="0">
                <a:solidFill>
                  <a:srgbClr val="404040"/>
                </a:solidFill>
                <a:uFillTx/>
                <a:latin typeface="Calibri Light"/>
              </a:defRPr>
            </a:lvl1pPr>
          </a:lstStyle>
          <a:p>
            <a:r>
              <a:rPr lang="de-AT" dirty="0">
                <a:latin typeface="Franklin Gothic Demi" pitchFamily="34"/>
              </a:rPr>
              <a:t>S</a:t>
            </a:r>
            <a:r>
              <a:rPr lang="de-AT" dirty="0" smtClean="0">
                <a:latin typeface="Franklin Gothic Demi" pitchFamily="34"/>
              </a:rPr>
              <a:t>i </a:t>
            </a:r>
            <a:r>
              <a:rPr lang="de-AT" dirty="0" err="1" smtClean="0">
                <a:latin typeface="Franklin Gothic Demi" pitchFamily="34"/>
              </a:rPr>
              <a:t>vis</a:t>
            </a:r>
            <a:r>
              <a:rPr lang="de-AT" dirty="0" smtClean="0">
                <a:latin typeface="Franklin Gothic Demi" pitchFamily="34"/>
              </a:rPr>
              <a:t> </a:t>
            </a:r>
            <a:r>
              <a:rPr lang="de-AT" dirty="0" err="1" smtClean="0">
                <a:latin typeface="Franklin Gothic Demi" pitchFamily="34"/>
              </a:rPr>
              <a:t>pacem</a:t>
            </a:r>
            <a:r>
              <a:rPr lang="de-AT" dirty="0" smtClean="0">
                <a:latin typeface="Franklin Gothic Demi" pitchFamily="34"/>
              </a:rPr>
              <a:t> – </a:t>
            </a:r>
            <a:r>
              <a:rPr lang="de-AT" dirty="0" err="1" smtClean="0">
                <a:latin typeface="Franklin Gothic Demi" pitchFamily="34"/>
              </a:rPr>
              <a:t>para</a:t>
            </a:r>
            <a:r>
              <a:rPr lang="de-AT" dirty="0" smtClean="0">
                <a:latin typeface="Franklin Gothic Demi" pitchFamily="34"/>
              </a:rPr>
              <a:t> </a:t>
            </a:r>
            <a:r>
              <a:rPr lang="de-AT" dirty="0" err="1" smtClean="0">
                <a:latin typeface="Franklin Gothic Demi" pitchFamily="34"/>
              </a:rPr>
              <a:t>bellum</a:t>
            </a:r>
            <a:r>
              <a:rPr lang="de-AT" dirty="0" smtClean="0">
                <a:latin typeface="Franklin Gothic Demi" pitchFamily="34"/>
              </a:rPr>
              <a:t>!</a:t>
            </a:r>
            <a:endParaRPr lang="de-AT" dirty="0">
              <a:latin typeface="Franklin Gothic Demi" pitchFamily="34"/>
            </a:endParaRPr>
          </a:p>
        </p:txBody>
      </p:sp>
    </p:spTree>
    <p:extLst>
      <p:ext uri="{BB962C8B-B14F-4D97-AF65-F5344CB8AC3E}">
        <p14:creationId xmlns:p14="http://schemas.microsoft.com/office/powerpoint/2010/main" val="3882537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de-AT" altLang="de-DE" dirty="0" smtClean="0">
                <a:latin typeface="Franklin Gothic Demi" pitchFamily="34"/>
              </a:rPr>
              <a:t>Migration</a:t>
            </a:r>
            <a:endParaRPr lang="de-AT" dirty="0"/>
          </a:p>
        </p:txBody>
      </p:sp>
      <p:sp>
        <p:nvSpPr>
          <p:cNvPr id="2" name="Textplatzhalter 1"/>
          <p:cNvSpPr>
            <a:spLocks noGrp="1"/>
          </p:cNvSpPr>
          <p:nvPr>
            <p:ph type="body" sz="quarter" idx="4294967295"/>
          </p:nvPr>
        </p:nvSpPr>
        <p:spPr>
          <a:xfrm>
            <a:off x="0" y="225425"/>
            <a:ext cx="2540000" cy="73025"/>
          </a:xfrm>
        </p:spPr>
        <p:txBody>
          <a:bodyPr>
            <a:normAutofit fontScale="25000" lnSpcReduction="20000"/>
          </a:bodyPr>
          <a:lstStyle/>
          <a:p>
            <a:pPr>
              <a:spcAft>
                <a:spcPts val="0"/>
              </a:spcAft>
              <a:defRPr/>
            </a:pPr>
            <a:r>
              <a:rPr lang="de-DE" dirty="0"/>
              <a:t>ÖSTERREICHISCHES</a:t>
            </a:r>
          </a:p>
        </p:txBody>
      </p:sp>
      <p:sp>
        <p:nvSpPr>
          <p:cNvPr id="7171" name="Textplatzhalter 2"/>
          <p:cNvSpPr>
            <a:spLocks noGrp="1"/>
          </p:cNvSpPr>
          <p:nvPr>
            <p:ph type="body" sz="quarter" idx="4294967295"/>
          </p:nvPr>
        </p:nvSpPr>
        <p:spPr bwMode="auto">
          <a:xfrm>
            <a:off x="0" y="398463"/>
            <a:ext cx="25400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47500" lnSpcReduction="20000"/>
          </a:bodyPr>
          <a:lstStyle/>
          <a:p>
            <a:pPr fontAlgn="base">
              <a:spcAft>
                <a:spcPct val="0"/>
              </a:spcAft>
            </a:pPr>
            <a:r>
              <a:rPr lang="de-DE" altLang="de-DE" smtClean="0"/>
              <a:t>Landesverteidigungsakademie / Sprachinstitut des Bundesheeres</a:t>
            </a:r>
          </a:p>
        </p:txBody>
      </p:sp>
      <p:sp>
        <p:nvSpPr>
          <p:cNvPr id="5" name="Textplatzhalter 4"/>
          <p:cNvSpPr>
            <a:spLocks noGrp="1"/>
          </p:cNvSpPr>
          <p:nvPr>
            <p:ph type="body" sz="quarter" idx="4294967295"/>
          </p:nvPr>
        </p:nvSpPr>
        <p:spPr>
          <a:xfrm>
            <a:off x="0" y="315913"/>
            <a:ext cx="2540000" cy="73025"/>
          </a:xfrm>
        </p:spPr>
        <p:txBody>
          <a:bodyPr>
            <a:normAutofit fontScale="25000" lnSpcReduction="20000"/>
          </a:bodyPr>
          <a:lstStyle/>
          <a:p>
            <a:pPr>
              <a:spcAft>
                <a:spcPts val="0"/>
              </a:spcAft>
              <a:defRPr/>
            </a:pPr>
            <a:r>
              <a:rPr lang="de-DE" dirty="0"/>
              <a:t>BUNDESHEER</a:t>
            </a:r>
          </a:p>
        </p:txBody>
      </p:sp>
      <p:pic>
        <p:nvPicPr>
          <p:cNvPr id="7174" name="Grafik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869" y="1302544"/>
            <a:ext cx="2583656" cy="1446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Grafik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898" y="1714500"/>
            <a:ext cx="3501628"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Grafik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80582" y="3029943"/>
            <a:ext cx="2563416" cy="1446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05945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2979" y="723900"/>
            <a:ext cx="7543800" cy="1088071"/>
          </a:xfrm>
        </p:spPr>
        <p:txBody>
          <a:bodyPr/>
          <a:lstStyle/>
          <a:p>
            <a:r>
              <a:rPr lang="de-DE" altLang="de-DE" dirty="0">
                <a:latin typeface="Franklin Gothic Demi" pitchFamily="34"/>
                <a:ea typeface="+mn-ea"/>
                <a:cs typeface="+mn-cs"/>
              </a:rPr>
              <a:t>First Case – 2015 – </a:t>
            </a:r>
            <a:r>
              <a:rPr lang="de-DE" altLang="de-DE" dirty="0" err="1">
                <a:latin typeface="Franklin Gothic Demi" pitchFamily="34"/>
                <a:ea typeface="+mn-ea"/>
                <a:cs typeface="+mn-cs"/>
              </a:rPr>
              <a:t>migration</a:t>
            </a:r>
            <a:r>
              <a:rPr lang="de-DE" altLang="de-DE" dirty="0">
                <a:latin typeface="Franklin Gothic Demi" pitchFamily="34"/>
                <a:ea typeface="+mn-ea"/>
                <a:cs typeface="+mn-cs"/>
              </a:rPr>
              <a:t> </a:t>
            </a:r>
            <a:r>
              <a:rPr lang="de-DE" altLang="de-DE" dirty="0" err="1">
                <a:latin typeface="Franklin Gothic Demi" pitchFamily="34"/>
                <a:ea typeface="+mn-ea"/>
                <a:cs typeface="+mn-cs"/>
              </a:rPr>
              <a:t>crisis</a:t>
            </a:r>
            <a:r>
              <a:rPr lang="de-DE" altLang="de-DE" dirty="0"/>
              <a:t/>
            </a:r>
            <a:br>
              <a:rPr lang="de-DE" altLang="de-DE" dirty="0"/>
            </a:br>
            <a:endParaRPr lang="de-AT" dirty="0"/>
          </a:p>
        </p:txBody>
      </p:sp>
      <p:sp>
        <p:nvSpPr>
          <p:cNvPr id="9218" name="Textplatzhalter 1"/>
          <p:cNvSpPr>
            <a:spLocks noGrp="1"/>
          </p:cNvSpPr>
          <p:nvPr>
            <p:ph type="body" sz="quarter" idx="4294967295"/>
          </p:nvPr>
        </p:nvSpPr>
        <p:spPr bwMode="auto">
          <a:xfrm>
            <a:off x="0" y="447675"/>
            <a:ext cx="2794000"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eaLnBrk="1" hangingPunct="1"/>
            <a:r>
              <a:rPr lang="de-DE" altLang="de-DE" smtClean="0">
                <a:latin typeface="Franklin Gothic Demi" panose="020B0703020102020204" pitchFamily="34" charset="0"/>
                <a:ea typeface="Franklin Gothic Demi" panose="020B0703020102020204" pitchFamily="34" charset="0"/>
                <a:cs typeface="Franklin Gothic Demi" panose="020B0703020102020204" pitchFamily="34" charset="0"/>
              </a:rPr>
              <a:t>ÖSTERREICHISCHES</a:t>
            </a:r>
          </a:p>
        </p:txBody>
      </p:sp>
      <p:sp>
        <p:nvSpPr>
          <p:cNvPr id="9219" name="Textplatzhalter 2"/>
          <p:cNvSpPr>
            <a:spLocks noGrp="1"/>
          </p:cNvSpPr>
          <p:nvPr>
            <p:ph type="body" sz="quarter" idx="4294967295"/>
          </p:nvPr>
        </p:nvSpPr>
        <p:spPr bwMode="auto">
          <a:xfrm>
            <a:off x="0" y="581025"/>
            <a:ext cx="2792413"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fontAlgn="base">
              <a:spcAft>
                <a:spcPct val="0"/>
              </a:spcAft>
            </a:pPr>
            <a:r>
              <a:rPr lang="de-DE" altLang="de-DE" dirty="0" smtClean="0">
                <a:latin typeface="Franklin Gothic Demi" panose="020B0703020102020204" pitchFamily="34" charset="0"/>
                <a:ea typeface="Franklin Gothic Demi" panose="020B0703020102020204" pitchFamily="34" charset="0"/>
                <a:cs typeface="Franklin Gothic Demi" panose="020B0703020102020204" pitchFamily="34" charset="0"/>
              </a:rPr>
              <a:t>BUNDESHEER</a:t>
            </a:r>
          </a:p>
        </p:txBody>
      </p:sp>
      <p:sp>
        <p:nvSpPr>
          <p:cNvPr id="9220" name="Textplatzhalter 3"/>
          <p:cNvSpPr>
            <a:spLocks noGrp="1"/>
          </p:cNvSpPr>
          <p:nvPr>
            <p:ph type="body" sz="quarter" idx="4294967295"/>
          </p:nvPr>
        </p:nvSpPr>
        <p:spPr bwMode="auto">
          <a:xfrm>
            <a:off x="0" y="723900"/>
            <a:ext cx="4357688" cy="14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32500" lnSpcReduction="20000"/>
          </a:bodyPr>
          <a:lstStyle/>
          <a:p>
            <a:pPr fontAlgn="base">
              <a:spcAft>
                <a:spcPct val="0"/>
              </a:spcAft>
            </a:pPr>
            <a:r>
              <a:rPr lang="de-DE" altLang="de-DE" smtClean="0"/>
              <a:t>Landesverteidigungsakademie /Sprachinstitut des Bundesheeres</a:t>
            </a:r>
          </a:p>
        </p:txBody>
      </p:sp>
      <p:sp>
        <p:nvSpPr>
          <p:cNvPr id="5126" name="Textplatzhalter 6"/>
          <p:cNvSpPr>
            <a:spLocks noGrp="1"/>
          </p:cNvSpPr>
          <p:nvPr>
            <p:ph type="body" sz="quarter" idx="4294967295"/>
          </p:nvPr>
        </p:nvSpPr>
        <p:spPr bwMode="auto">
          <a:xfrm>
            <a:off x="599123" y="1657666"/>
            <a:ext cx="8255317" cy="3005774"/>
          </a:xfrm>
        </p:spPr>
        <p:txBody>
          <a:bodyPr vert="horz" wrap="square" lIns="68580" tIns="34290" rIns="68580" bIns="34290" numCol="1" anchor="t" anchorCtr="0" compatLnSpc="1">
            <a:prstTxWarp prst="textNoShape">
              <a:avLst/>
            </a:prstTxWarp>
            <a:normAutofit lnSpcReduction="10000"/>
          </a:bodyPr>
          <a:lstStyle/>
          <a:p>
            <a:pPr marL="342900" indent="-342900" algn="ctr">
              <a:buFont typeface="Arial" panose="020B0604020202020204" pitchFamily="34" charset="0"/>
              <a:buAutoNum type="arabicPeriod"/>
              <a:defRPr/>
            </a:pPr>
            <a:endParaRPr lang="de-DE" altLang="de-DE" sz="2400" dirty="0"/>
          </a:p>
          <a:p>
            <a:pPr eaLnBrk="1" hangingPunct="1">
              <a:defRPr/>
            </a:pPr>
            <a:r>
              <a:rPr lang="de-DE" altLang="de-DE" sz="2400" dirty="0"/>
              <a:t>1. </a:t>
            </a:r>
            <a:r>
              <a:rPr lang="de-DE" altLang="de-DE" sz="2400" dirty="0" err="1"/>
              <a:t>Armed</a:t>
            </a:r>
            <a:r>
              <a:rPr lang="de-DE" altLang="de-DE" sz="2400" dirty="0"/>
              <a:t> </a:t>
            </a:r>
            <a:r>
              <a:rPr lang="de-DE" altLang="de-DE" sz="2400" dirty="0" err="1"/>
              <a:t>forces</a:t>
            </a:r>
            <a:r>
              <a:rPr lang="de-DE" altLang="de-DE" sz="2400" dirty="0"/>
              <a:t> </a:t>
            </a:r>
            <a:r>
              <a:rPr lang="de-DE" altLang="de-DE" sz="2400" dirty="0" err="1"/>
              <a:t>didn´t</a:t>
            </a:r>
            <a:r>
              <a:rPr lang="de-DE" altLang="de-DE" sz="2400" dirty="0"/>
              <a:t> </a:t>
            </a:r>
            <a:r>
              <a:rPr lang="de-DE" altLang="de-DE" sz="2400" dirty="0" err="1"/>
              <a:t>have</a:t>
            </a:r>
            <a:r>
              <a:rPr lang="de-DE" altLang="de-DE" sz="2400" dirty="0"/>
              <a:t> a </a:t>
            </a:r>
            <a:r>
              <a:rPr lang="de-DE" altLang="de-DE" sz="2400" dirty="0" err="1"/>
              <a:t>monopoly</a:t>
            </a:r>
            <a:r>
              <a:rPr lang="de-DE" altLang="de-DE" sz="2400" dirty="0"/>
              <a:t> on </a:t>
            </a:r>
            <a:r>
              <a:rPr lang="de-DE" altLang="de-DE" sz="2400" dirty="0" err="1"/>
              <a:t>security</a:t>
            </a:r>
            <a:r>
              <a:rPr lang="de-DE" altLang="de-DE" sz="2400" dirty="0"/>
              <a:t> (</a:t>
            </a:r>
            <a:r>
              <a:rPr lang="de-DE" altLang="de-DE" sz="2400" dirty="0" err="1"/>
              <a:t>other</a:t>
            </a:r>
            <a:r>
              <a:rPr lang="de-DE" altLang="de-DE" sz="2400" dirty="0"/>
              <a:t> </a:t>
            </a:r>
            <a:r>
              <a:rPr lang="de-DE" altLang="de-DE" sz="2400" dirty="0" err="1"/>
              <a:t>departments</a:t>
            </a:r>
            <a:r>
              <a:rPr lang="de-DE" altLang="de-DE" sz="2400" dirty="0"/>
              <a:t>/</a:t>
            </a:r>
            <a:r>
              <a:rPr lang="de-DE" altLang="de-DE" sz="2400" dirty="0" err="1"/>
              <a:t>ministries</a:t>
            </a:r>
            <a:r>
              <a:rPr lang="de-DE" altLang="de-DE" sz="2400" dirty="0"/>
              <a:t> </a:t>
            </a:r>
            <a:r>
              <a:rPr lang="de-DE" altLang="de-DE" sz="2400" dirty="0" err="1"/>
              <a:t>are</a:t>
            </a:r>
            <a:r>
              <a:rPr lang="de-DE" altLang="de-DE" sz="2400" dirty="0"/>
              <a:t> </a:t>
            </a:r>
            <a:r>
              <a:rPr lang="de-DE" altLang="de-DE" sz="2400" dirty="0" err="1"/>
              <a:t>involved</a:t>
            </a:r>
            <a:r>
              <a:rPr lang="de-DE" altLang="de-DE" sz="2400" dirty="0"/>
              <a:t>)</a:t>
            </a:r>
          </a:p>
          <a:p>
            <a:pPr eaLnBrk="1" hangingPunct="1">
              <a:defRPr/>
            </a:pPr>
            <a:r>
              <a:rPr lang="de-DE" altLang="de-DE" sz="2400" dirty="0"/>
              <a:t>2. The </a:t>
            </a:r>
            <a:r>
              <a:rPr lang="de-DE" altLang="de-DE" sz="2400" dirty="0" err="1"/>
              <a:t>most</a:t>
            </a:r>
            <a:r>
              <a:rPr lang="de-DE" altLang="de-DE" sz="2400" dirty="0"/>
              <a:t> </a:t>
            </a:r>
            <a:r>
              <a:rPr lang="de-DE" altLang="de-DE" sz="2400" dirty="0" err="1"/>
              <a:t>important</a:t>
            </a:r>
            <a:r>
              <a:rPr lang="de-DE" altLang="de-DE" sz="2400" dirty="0"/>
              <a:t> </a:t>
            </a:r>
            <a:r>
              <a:rPr lang="de-DE" altLang="de-DE" sz="2400" dirty="0" err="1"/>
              <a:t>protagonist</a:t>
            </a:r>
            <a:r>
              <a:rPr lang="de-DE" altLang="de-DE" sz="2400" dirty="0"/>
              <a:t> in </a:t>
            </a:r>
            <a:r>
              <a:rPr lang="de-DE" altLang="de-DE" sz="2400" dirty="0" err="1"/>
              <a:t>our</a:t>
            </a:r>
            <a:r>
              <a:rPr lang="de-DE" altLang="de-DE" sz="2400" dirty="0"/>
              <a:t> </a:t>
            </a:r>
            <a:r>
              <a:rPr lang="de-DE" altLang="de-DE" sz="2400" dirty="0" err="1"/>
              <a:t>country</a:t>
            </a:r>
            <a:r>
              <a:rPr lang="de-DE" altLang="de-DE" sz="2400" dirty="0"/>
              <a:t> in </a:t>
            </a:r>
            <a:r>
              <a:rPr lang="de-DE" altLang="de-DE" sz="2400" dirty="0" err="1"/>
              <a:t>this</a:t>
            </a:r>
            <a:r>
              <a:rPr lang="de-DE" altLang="de-DE" sz="2400" dirty="0"/>
              <a:t> </a:t>
            </a:r>
            <a:r>
              <a:rPr lang="de-DE" altLang="de-DE" sz="2400" dirty="0" err="1"/>
              <a:t>case</a:t>
            </a:r>
            <a:r>
              <a:rPr lang="de-DE" altLang="de-DE" sz="2400" dirty="0"/>
              <a:t> – </a:t>
            </a:r>
            <a:r>
              <a:rPr lang="de-DE" altLang="de-DE" sz="2400" dirty="0" err="1" smtClean="0"/>
              <a:t>police</a:t>
            </a:r>
            <a:r>
              <a:rPr lang="de-DE" altLang="de-DE" sz="2400" dirty="0" smtClean="0"/>
              <a:t> </a:t>
            </a:r>
            <a:r>
              <a:rPr lang="de-DE" altLang="de-DE" sz="2400" dirty="0" err="1" smtClean="0"/>
              <a:t>force</a:t>
            </a:r>
            <a:endParaRPr lang="de-DE" altLang="de-DE" sz="2400" dirty="0"/>
          </a:p>
          <a:p>
            <a:pPr eaLnBrk="1" hangingPunct="1">
              <a:defRPr/>
            </a:pPr>
            <a:r>
              <a:rPr lang="de-DE" altLang="de-DE" sz="2400" dirty="0"/>
              <a:t>3. Common </a:t>
            </a:r>
            <a:r>
              <a:rPr lang="de-DE" altLang="de-DE" sz="2400" dirty="0" err="1"/>
              <a:t>terminology</a:t>
            </a:r>
            <a:r>
              <a:rPr lang="de-DE" altLang="de-DE" sz="2400" dirty="0"/>
              <a:t> </a:t>
            </a:r>
            <a:r>
              <a:rPr lang="de-DE" altLang="de-DE" sz="2400" dirty="0" err="1" smtClean="0"/>
              <a:t>to</a:t>
            </a:r>
            <a:r>
              <a:rPr lang="de-DE" altLang="de-DE" sz="2400" dirty="0" smtClean="0"/>
              <a:t> </a:t>
            </a:r>
            <a:r>
              <a:rPr lang="de-DE" altLang="de-DE" sz="2400" dirty="0" err="1" smtClean="0"/>
              <a:t>ensure</a:t>
            </a:r>
            <a:r>
              <a:rPr lang="de-DE" altLang="de-DE" sz="2400" dirty="0" smtClean="0"/>
              <a:t> </a:t>
            </a:r>
            <a:r>
              <a:rPr lang="de-DE" altLang="de-DE" sz="2400" dirty="0" err="1"/>
              <a:t>communication</a:t>
            </a:r>
            <a:r>
              <a:rPr lang="de-DE" altLang="de-DE" sz="2400" dirty="0"/>
              <a:t> </a:t>
            </a:r>
            <a:r>
              <a:rPr lang="de-DE" altLang="de-DE" sz="2400" dirty="0" err="1"/>
              <a:t>between</a:t>
            </a:r>
            <a:r>
              <a:rPr lang="de-DE" altLang="de-DE" sz="2400" dirty="0"/>
              <a:t> </a:t>
            </a:r>
            <a:r>
              <a:rPr lang="de-DE" altLang="de-DE" sz="2400" dirty="0" err="1"/>
              <a:t>authorities</a:t>
            </a:r>
            <a:r>
              <a:rPr lang="de-DE" altLang="de-DE" sz="2400" dirty="0"/>
              <a:t> and </a:t>
            </a:r>
            <a:r>
              <a:rPr lang="de-DE" altLang="de-DE" sz="2400" dirty="0" err="1"/>
              <a:t>to</a:t>
            </a:r>
            <a:r>
              <a:rPr lang="de-DE" altLang="de-DE" sz="2400" dirty="0"/>
              <a:t> </a:t>
            </a:r>
            <a:r>
              <a:rPr lang="de-DE" altLang="de-DE" sz="2400" dirty="0" err="1"/>
              <a:t>avoid</a:t>
            </a:r>
            <a:r>
              <a:rPr lang="de-DE" altLang="de-DE" sz="2400" dirty="0"/>
              <a:t> </a:t>
            </a:r>
            <a:r>
              <a:rPr lang="de-DE" altLang="de-DE" sz="2400" dirty="0" err="1" smtClean="0"/>
              <a:t>misunderstandings</a:t>
            </a:r>
            <a:r>
              <a:rPr lang="de-DE" altLang="de-DE" sz="2400" dirty="0" smtClean="0"/>
              <a:t> was </a:t>
            </a:r>
            <a:r>
              <a:rPr lang="de-DE" altLang="de-DE" sz="2400" dirty="0" err="1" smtClean="0"/>
              <a:t>identified</a:t>
            </a:r>
            <a:r>
              <a:rPr lang="de-DE" altLang="de-DE" sz="2400" dirty="0" smtClean="0"/>
              <a:t> </a:t>
            </a:r>
            <a:r>
              <a:rPr lang="de-DE" altLang="de-DE" sz="2400" dirty="0" err="1" smtClean="0"/>
              <a:t>as</a:t>
            </a:r>
            <a:r>
              <a:rPr lang="de-DE" altLang="de-DE" sz="2400" dirty="0" smtClean="0"/>
              <a:t> a </a:t>
            </a:r>
            <a:r>
              <a:rPr lang="de-DE" altLang="de-DE" sz="2400" dirty="0" err="1" smtClean="0"/>
              <a:t>need</a:t>
            </a:r>
            <a:endParaRPr lang="de-DE" altLang="de-DE" sz="2400" dirty="0"/>
          </a:p>
          <a:p>
            <a:pPr eaLnBrk="1" hangingPunct="1">
              <a:defRPr/>
            </a:pPr>
            <a:endParaRPr lang="de-DE" altLang="de-DE" dirty="0"/>
          </a:p>
        </p:txBody>
      </p:sp>
    </p:spTree>
    <p:extLst>
      <p:ext uri="{BB962C8B-B14F-4D97-AF65-F5344CB8AC3E}">
        <p14:creationId xmlns:p14="http://schemas.microsoft.com/office/powerpoint/2010/main" val="10693830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Grafik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638" y="2683669"/>
            <a:ext cx="3799285" cy="214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2"/>
          <p:cNvSpPr>
            <a:spLocks noGrp="1"/>
          </p:cNvSpPr>
          <p:nvPr>
            <p:ph type="title"/>
          </p:nvPr>
        </p:nvSpPr>
        <p:spPr/>
        <p:txBody>
          <a:bodyPr/>
          <a:lstStyle/>
          <a:p>
            <a:r>
              <a:rPr lang="de-DE" altLang="de-DE" dirty="0"/>
              <a:t/>
            </a:r>
            <a:br>
              <a:rPr lang="de-DE" altLang="de-DE" dirty="0"/>
            </a:br>
            <a:endParaRPr lang="de-AT" dirty="0"/>
          </a:p>
        </p:txBody>
      </p:sp>
      <p:sp>
        <p:nvSpPr>
          <p:cNvPr id="2" name="Textplatzhalter 1"/>
          <p:cNvSpPr>
            <a:spLocks noGrp="1"/>
          </p:cNvSpPr>
          <p:nvPr>
            <p:ph type="body" sz="quarter" idx="4294967295"/>
          </p:nvPr>
        </p:nvSpPr>
        <p:spPr>
          <a:xfrm>
            <a:off x="0" y="225425"/>
            <a:ext cx="2540000" cy="73025"/>
          </a:xfrm>
        </p:spPr>
        <p:txBody>
          <a:bodyPr>
            <a:normAutofit fontScale="25000" lnSpcReduction="20000"/>
          </a:bodyPr>
          <a:lstStyle/>
          <a:p>
            <a:pPr>
              <a:spcAft>
                <a:spcPts val="0"/>
              </a:spcAft>
              <a:defRPr/>
            </a:pPr>
            <a:r>
              <a:rPr lang="de-DE" dirty="0"/>
              <a:t>ÖSTERREICHISCHES</a:t>
            </a:r>
          </a:p>
        </p:txBody>
      </p:sp>
      <p:sp>
        <p:nvSpPr>
          <p:cNvPr id="11268" name="Textplatzhalter 2"/>
          <p:cNvSpPr>
            <a:spLocks noGrp="1"/>
          </p:cNvSpPr>
          <p:nvPr>
            <p:ph type="body" sz="quarter" idx="4294967295"/>
          </p:nvPr>
        </p:nvSpPr>
        <p:spPr bwMode="auto">
          <a:xfrm>
            <a:off x="0" y="398463"/>
            <a:ext cx="25400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47500" lnSpcReduction="20000"/>
          </a:bodyPr>
          <a:lstStyle/>
          <a:p>
            <a:pPr fontAlgn="base">
              <a:spcAft>
                <a:spcPct val="0"/>
              </a:spcAft>
            </a:pPr>
            <a:r>
              <a:rPr lang="de-DE" altLang="de-DE" dirty="0" smtClean="0"/>
              <a:t>Landesverteidigungsakademie / Sprachinstitut des Bundesheeres</a:t>
            </a:r>
          </a:p>
        </p:txBody>
      </p:sp>
      <p:sp>
        <p:nvSpPr>
          <p:cNvPr id="5" name="Textplatzhalter 4"/>
          <p:cNvSpPr>
            <a:spLocks noGrp="1"/>
          </p:cNvSpPr>
          <p:nvPr>
            <p:ph type="body" sz="quarter" idx="4294967295"/>
          </p:nvPr>
        </p:nvSpPr>
        <p:spPr>
          <a:xfrm>
            <a:off x="0" y="315913"/>
            <a:ext cx="2540000" cy="73025"/>
          </a:xfrm>
        </p:spPr>
        <p:txBody>
          <a:bodyPr>
            <a:normAutofit fontScale="25000" lnSpcReduction="20000"/>
          </a:bodyPr>
          <a:lstStyle/>
          <a:p>
            <a:pPr>
              <a:spcAft>
                <a:spcPts val="0"/>
              </a:spcAft>
              <a:defRPr/>
            </a:pPr>
            <a:r>
              <a:rPr lang="de-DE" dirty="0"/>
              <a:t>BUNDESHEER</a:t>
            </a:r>
          </a:p>
        </p:txBody>
      </p:sp>
      <p:sp>
        <p:nvSpPr>
          <p:cNvPr id="11270" name="Textplatzhalter 5"/>
          <p:cNvSpPr>
            <a:spLocks noGrp="1"/>
          </p:cNvSpPr>
          <p:nvPr>
            <p:ph type="body" sz="quarter" idx="4294967295"/>
          </p:nvPr>
        </p:nvSpPr>
        <p:spPr bwMode="auto">
          <a:xfrm>
            <a:off x="859830" y="2234406"/>
            <a:ext cx="6184900" cy="59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rmAutofit/>
          </a:bodyPr>
          <a:lstStyle/>
          <a:p>
            <a:pPr algn="ctr" eaLnBrk="1" hangingPunct="1"/>
            <a:endParaRPr lang="de-DE" altLang="de-DE" dirty="0" smtClean="0"/>
          </a:p>
        </p:txBody>
      </p:sp>
      <p:pic>
        <p:nvPicPr>
          <p:cNvPr id="11271" name="Grafik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7585" y="1254919"/>
            <a:ext cx="3020615" cy="175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2" name="Grafik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97016" y="1941910"/>
            <a:ext cx="3128963"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2"/>
          <p:cNvSpPr txBox="1">
            <a:spLocks/>
          </p:cNvSpPr>
          <p:nvPr/>
        </p:nvSpPr>
        <p:spPr>
          <a:xfrm>
            <a:off x="3482817" y="-172783"/>
            <a:ext cx="7543800" cy="1088071"/>
          </a:xfrm>
          <a:prstGeom prst="rect">
            <a:avLst/>
          </a:prstGeom>
          <a:noFill/>
          <a:ln>
            <a:noFill/>
          </a:ln>
        </p:spPr>
        <p:txBody>
          <a:bodyPr vert="horz" wrap="square" lIns="91440" tIns="45720" rIns="91440" bIns="45720" anchor="b" anchorCtr="0" compatLnSpc="1">
            <a:normAutofit/>
          </a:bodyPr>
          <a:lstStyle>
            <a:lvl1pPr marL="0" marR="0" lvl="0" indent="0" algn="l" defTabSz="685800" rtl="0" fontAlgn="auto" hangingPunct="1">
              <a:lnSpc>
                <a:spcPct val="85000"/>
              </a:lnSpc>
              <a:spcBef>
                <a:spcPts val="0"/>
              </a:spcBef>
              <a:spcAft>
                <a:spcPts val="0"/>
              </a:spcAft>
              <a:buNone/>
              <a:tabLst/>
              <a:defRPr lang="de-DE" sz="3600" b="0" i="0" u="none" strike="noStrike" kern="1200" cap="none" spc="-38" baseline="0">
                <a:solidFill>
                  <a:srgbClr val="404040"/>
                </a:solidFill>
                <a:uFillTx/>
                <a:latin typeface="Calibri Light"/>
              </a:defRPr>
            </a:lvl1pPr>
          </a:lstStyle>
          <a:p>
            <a:r>
              <a:rPr lang="de-AT" altLang="de-DE" dirty="0" err="1" smtClean="0">
                <a:latin typeface="Franklin Gothic Demi" pitchFamily="34"/>
              </a:rPr>
              <a:t>Pandemic</a:t>
            </a:r>
            <a:endParaRPr lang="de-AT" dirty="0"/>
          </a:p>
        </p:txBody>
      </p:sp>
    </p:spTree>
    <p:extLst>
      <p:ext uri="{BB962C8B-B14F-4D97-AF65-F5344CB8AC3E}">
        <p14:creationId xmlns:p14="http://schemas.microsoft.com/office/powerpoint/2010/main" val="3572480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08760" y="164703"/>
            <a:ext cx="7543800" cy="2147888"/>
          </a:xfrm>
        </p:spPr>
        <p:txBody>
          <a:bodyPr>
            <a:normAutofit/>
          </a:bodyPr>
          <a:lstStyle/>
          <a:p>
            <a:r>
              <a:rPr lang="de-DE" altLang="de-DE" dirty="0" smtClean="0">
                <a:latin typeface="Franklin Gothic Demi" pitchFamily="34"/>
              </a:rPr>
              <a:t>Second </a:t>
            </a:r>
            <a:r>
              <a:rPr lang="de-DE" altLang="de-DE" dirty="0" err="1" smtClean="0">
                <a:latin typeface="Franklin Gothic Demi" pitchFamily="34"/>
              </a:rPr>
              <a:t>case</a:t>
            </a:r>
            <a:r>
              <a:rPr lang="de-DE" altLang="de-DE" dirty="0" smtClean="0">
                <a:latin typeface="Franklin Gothic Demi" pitchFamily="34"/>
              </a:rPr>
              <a:t> </a:t>
            </a:r>
            <a:r>
              <a:rPr lang="de-DE" altLang="de-DE" dirty="0">
                <a:latin typeface="Franklin Gothic Demi" pitchFamily="34"/>
              </a:rPr>
              <a:t>– </a:t>
            </a:r>
            <a:r>
              <a:rPr lang="de-DE" altLang="de-DE" dirty="0" smtClean="0">
                <a:latin typeface="Franklin Gothic Demi" pitchFamily="34"/>
              </a:rPr>
              <a:t>2020 </a:t>
            </a:r>
            <a:r>
              <a:rPr lang="de-DE" altLang="de-DE" dirty="0" err="1" smtClean="0">
                <a:latin typeface="Franklin Gothic Demi" pitchFamily="34"/>
              </a:rPr>
              <a:t>Pandemic</a:t>
            </a:r>
            <a:r>
              <a:rPr lang="de-AT" dirty="0"/>
              <a:t/>
            </a:r>
            <a:br>
              <a:rPr lang="de-AT" dirty="0"/>
            </a:br>
            <a:r>
              <a:rPr lang="de-DE" altLang="de-DE" dirty="0"/>
              <a:t/>
            </a:r>
            <a:br>
              <a:rPr lang="de-DE" altLang="de-DE" dirty="0"/>
            </a:br>
            <a:endParaRPr lang="de-AT" dirty="0"/>
          </a:p>
        </p:txBody>
      </p:sp>
      <p:sp>
        <p:nvSpPr>
          <p:cNvPr id="13314" name="Textplatzhalter 1"/>
          <p:cNvSpPr>
            <a:spLocks noGrp="1"/>
          </p:cNvSpPr>
          <p:nvPr>
            <p:ph type="body" sz="quarter" idx="4294967295"/>
          </p:nvPr>
        </p:nvSpPr>
        <p:spPr bwMode="auto">
          <a:xfrm>
            <a:off x="0" y="447675"/>
            <a:ext cx="2794000"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eaLnBrk="1" hangingPunct="1"/>
            <a:r>
              <a:rPr lang="de-DE" altLang="de-DE" smtClean="0">
                <a:latin typeface="Franklin Gothic Demi" panose="020B0703020102020204" pitchFamily="34" charset="0"/>
                <a:ea typeface="Franklin Gothic Demi" panose="020B0703020102020204" pitchFamily="34" charset="0"/>
                <a:cs typeface="Franklin Gothic Demi" panose="020B0703020102020204" pitchFamily="34" charset="0"/>
              </a:rPr>
              <a:t>ÖSTERREICHISCHES</a:t>
            </a:r>
          </a:p>
        </p:txBody>
      </p:sp>
      <p:sp>
        <p:nvSpPr>
          <p:cNvPr id="13315" name="Textplatzhalter 2"/>
          <p:cNvSpPr>
            <a:spLocks noGrp="1"/>
          </p:cNvSpPr>
          <p:nvPr>
            <p:ph type="body" sz="quarter" idx="4294967295"/>
          </p:nvPr>
        </p:nvSpPr>
        <p:spPr bwMode="auto">
          <a:xfrm>
            <a:off x="0" y="581025"/>
            <a:ext cx="2792413"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fontAlgn="base">
              <a:spcAft>
                <a:spcPct val="0"/>
              </a:spcAft>
            </a:pPr>
            <a:r>
              <a:rPr lang="de-DE" altLang="de-DE" smtClean="0">
                <a:latin typeface="Franklin Gothic Demi" panose="020B0703020102020204" pitchFamily="34" charset="0"/>
                <a:ea typeface="Franklin Gothic Demi" panose="020B0703020102020204" pitchFamily="34" charset="0"/>
                <a:cs typeface="Franklin Gothic Demi" panose="020B0703020102020204" pitchFamily="34" charset="0"/>
              </a:rPr>
              <a:t>BUNDESHEER</a:t>
            </a:r>
          </a:p>
        </p:txBody>
      </p:sp>
      <p:sp>
        <p:nvSpPr>
          <p:cNvPr id="13316" name="Textplatzhalter 3"/>
          <p:cNvSpPr>
            <a:spLocks noGrp="1"/>
          </p:cNvSpPr>
          <p:nvPr>
            <p:ph type="body" sz="quarter" idx="4294967295"/>
          </p:nvPr>
        </p:nvSpPr>
        <p:spPr bwMode="auto">
          <a:xfrm>
            <a:off x="0" y="723900"/>
            <a:ext cx="4357688" cy="14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32500" lnSpcReduction="20000"/>
          </a:bodyPr>
          <a:lstStyle/>
          <a:p>
            <a:pPr fontAlgn="base">
              <a:spcAft>
                <a:spcPct val="0"/>
              </a:spcAft>
            </a:pPr>
            <a:r>
              <a:rPr lang="de-DE" altLang="de-DE" smtClean="0"/>
              <a:t>Landesverteidigungsakademie /Sprachinstitut des Bundesheeres</a:t>
            </a:r>
          </a:p>
        </p:txBody>
      </p:sp>
      <p:sp>
        <p:nvSpPr>
          <p:cNvPr id="5126" name="Textplatzhalter 6"/>
          <p:cNvSpPr>
            <a:spLocks noGrp="1"/>
          </p:cNvSpPr>
          <p:nvPr>
            <p:ph type="body" sz="quarter" idx="4294967295"/>
          </p:nvPr>
        </p:nvSpPr>
        <p:spPr bwMode="auto">
          <a:xfrm>
            <a:off x="642938" y="1607344"/>
            <a:ext cx="7579042" cy="2838450"/>
          </a:xfrm>
        </p:spPr>
        <p:txBody>
          <a:bodyPr vert="horz" wrap="square" lIns="68580" tIns="34290" rIns="68580" bIns="34290" numCol="1" anchor="t" anchorCtr="0" compatLnSpc="1">
            <a:prstTxWarp prst="textNoShape">
              <a:avLst/>
            </a:prstTxWarp>
            <a:normAutofit/>
          </a:bodyPr>
          <a:lstStyle/>
          <a:p>
            <a:pPr marL="342900" indent="-342900" algn="ctr">
              <a:buFont typeface="Arial" panose="020B0604020202020204" pitchFamily="34" charset="0"/>
              <a:buAutoNum type="arabicPeriod"/>
              <a:defRPr/>
            </a:pPr>
            <a:endParaRPr lang="de-DE" altLang="de-DE" sz="3600" spc="-38" dirty="0">
              <a:latin typeface="Franklin Gothic Demi" pitchFamily="34"/>
            </a:endParaRPr>
          </a:p>
          <a:p>
            <a:pPr eaLnBrk="1" hangingPunct="1">
              <a:defRPr/>
            </a:pPr>
            <a:r>
              <a:rPr lang="de-DE" altLang="de-DE" sz="2400" dirty="0"/>
              <a:t>1. The </a:t>
            </a:r>
            <a:r>
              <a:rPr lang="de-DE" altLang="de-DE" sz="2400" dirty="0" err="1"/>
              <a:t>most</a:t>
            </a:r>
            <a:r>
              <a:rPr lang="de-DE" altLang="de-DE" sz="2400" dirty="0"/>
              <a:t> </a:t>
            </a:r>
            <a:r>
              <a:rPr lang="de-DE" altLang="de-DE" sz="2400" dirty="0" err="1"/>
              <a:t>important</a:t>
            </a:r>
            <a:r>
              <a:rPr lang="de-DE" altLang="de-DE" sz="2400" dirty="0"/>
              <a:t> </a:t>
            </a:r>
            <a:r>
              <a:rPr lang="de-DE" altLang="de-DE" sz="2400" dirty="0" err="1"/>
              <a:t>protagonist</a:t>
            </a:r>
            <a:r>
              <a:rPr lang="de-DE" altLang="de-DE" sz="2400" dirty="0"/>
              <a:t> in </a:t>
            </a:r>
            <a:r>
              <a:rPr lang="de-DE" altLang="de-DE" sz="2400" dirty="0" err="1"/>
              <a:t>our</a:t>
            </a:r>
            <a:r>
              <a:rPr lang="de-DE" altLang="de-DE" sz="2400" dirty="0"/>
              <a:t> </a:t>
            </a:r>
            <a:r>
              <a:rPr lang="de-DE" altLang="de-DE" sz="2400" dirty="0" err="1"/>
              <a:t>country</a:t>
            </a:r>
            <a:r>
              <a:rPr lang="de-DE" altLang="de-DE" sz="2400" dirty="0"/>
              <a:t> in </a:t>
            </a:r>
            <a:r>
              <a:rPr lang="de-DE" altLang="de-DE" sz="2400" dirty="0" err="1"/>
              <a:t>this</a:t>
            </a:r>
            <a:r>
              <a:rPr lang="de-DE" altLang="de-DE" sz="2400" dirty="0"/>
              <a:t> </a:t>
            </a:r>
            <a:r>
              <a:rPr lang="de-DE" altLang="de-DE" sz="2400" dirty="0" err="1"/>
              <a:t>case</a:t>
            </a:r>
            <a:r>
              <a:rPr lang="de-DE" altLang="de-DE" sz="2400" dirty="0"/>
              <a:t> – </a:t>
            </a:r>
            <a:r>
              <a:rPr lang="de-DE" altLang="de-DE" sz="2400" dirty="0" err="1"/>
              <a:t>health</a:t>
            </a:r>
            <a:r>
              <a:rPr lang="de-DE" altLang="de-DE" sz="2400" dirty="0"/>
              <a:t> </a:t>
            </a:r>
            <a:r>
              <a:rPr lang="de-DE" altLang="de-DE" sz="2400" dirty="0" err="1"/>
              <a:t>authorities</a:t>
            </a:r>
            <a:r>
              <a:rPr lang="de-DE" altLang="de-DE" sz="2400" dirty="0"/>
              <a:t> and </a:t>
            </a:r>
            <a:r>
              <a:rPr lang="de-DE" altLang="de-DE" sz="2400" dirty="0" err="1"/>
              <a:t>police</a:t>
            </a:r>
            <a:r>
              <a:rPr lang="de-DE" altLang="de-DE" sz="2400" dirty="0"/>
              <a:t> </a:t>
            </a:r>
            <a:r>
              <a:rPr lang="de-DE" altLang="de-DE" sz="2400" dirty="0" err="1"/>
              <a:t>as</a:t>
            </a:r>
            <a:r>
              <a:rPr lang="de-DE" altLang="de-DE" sz="2400" dirty="0"/>
              <a:t> </a:t>
            </a:r>
            <a:r>
              <a:rPr lang="de-DE" altLang="de-DE" sz="2400" dirty="0" err="1"/>
              <a:t>supporting</a:t>
            </a:r>
            <a:r>
              <a:rPr lang="de-DE" altLang="de-DE" sz="2400" dirty="0"/>
              <a:t> </a:t>
            </a:r>
            <a:r>
              <a:rPr lang="de-DE" altLang="de-DE" sz="2400" dirty="0" err="1"/>
              <a:t>authority</a:t>
            </a:r>
            <a:endParaRPr lang="de-DE" altLang="de-DE" sz="2400" dirty="0"/>
          </a:p>
          <a:p>
            <a:pPr eaLnBrk="1" hangingPunct="1">
              <a:defRPr/>
            </a:pPr>
            <a:r>
              <a:rPr lang="de-DE" altLang="de-DE" sz="2400" dirty="0"/>
              <a:t>2. Problem </a:t>
            </a:r>
            <a:r>
              <a:rPr lang="de-DE" altLang="de-DE" sz="2400" dirty="0" err="1"/>
              <a:t>with</a:t>
            </a:r>
            <a:r>
              <a:rPr lang="de-DE" altLang="de-DE" sz="2400" dirty="0"/>
              <a:t> </a:t>
            </a:r>
            <a:r>
              <a:rPr lang="de-DE" altLang="de-DE" sz="2400" dirty="0" err="1"/>
              <a:t>regulations</a:t>
            </a:r>
            <a:r>
              <a:rPr lang="de-DE" altLang="de-DE" sz="2400" dirty="0"/>
              <a:t> (Constitutional </a:t>
            </a:r>
            <a:r>
              <a:rPr lang="de-DE" altLang="de-DE" sz="2400" dirty="0" err="1"/>
              <a:t>court</a:t>
            </a:r>
            <a:r>
              <a:rPr lang="de-DE" altLang="de-DE" sz="2400" dirty="0"/>
              <a:t> </a:t>
            </a:r>
            <a:r>
              <a:rPr lang="de-DE" altLang="de-DE" sz="2400" dirty="0" err="1"/>
              <a:t>cancelled</a:t>
            </a:r>
            <a:r>
              <a:rPr lang="de-DE" altLang="de-DE" sz="2400" dirty="0"/>
              <a:t> </a:t>
            </a:r>
            <a:r>
              <a:rPr lang="de-DE" altLang="de-DE" sz="2400" dirty="0" err="1" smtClean="0"/>
              <a:t>about</a:t>
            </a:r>
            <a:r>
              <a:rPr lang="de-DE" altLang="de-DE" sz="2400" dirty="0" smtClean="0"/>
              <a:t> </a:t>
            </a:r>
            <a:r>
              <a:rPr lang="de-DE" altLang="de-DE" sz="2400" dirty="0"/>
              <a:t>20 </a:t>
            </a:r>
            <a:r>
              <a:rPr lang="de-DE" altLang="de-DE" sz="2400" dirty="0" err="1"/>
              <a:t>regulations</a:t>
            </a:r>
            <a:r>
              <a:rPr lang="de-DE" altLang="de-DE" sz="2400" dirty="0"/>
              <a:t> </a:t>
            </a:r>
            <a:r>
              <a:rPr lang="de-DE" altLang="de-DE" sz="2400" dirty="0" err="1" smtClean="0"/>
              <a:t>concerning</a:t>
            </a:r>
            <a:r>
              <a:rPr lang="de-DE" altLang="de-DE" sz="2400" dirty="0" smtClean="0"/>
              <a:t> Covid-19) </a:t>
            </a:r>
            <a:endParaRPr lang="de-DE" altLang="de-DE" sz="2400" dirty="0"/>
          </a:p>
          <a:p>
            <a:pPr eaLnBrk="1" hangingPunct="1">
              <a:defRPr/>
            </a:pPr>
            <a:endParaRPr lang="de-DE" altLang="de-DE" sz="2400" dirty="0"/>
          </a:p>
        </p:txBody>
      </p:sp>
      <p:sp>
        <p:nvSpPr>
          <p:cNvPr id="7" name="Titel 2"/>
          <p:cNvSpPr txBox="1">
            <a:spLocks/>
          </p:cNvSpPr>
          <p:nvPr/>
        </p:nvSpPr>
        <p:spPr>
          <a:xfrm>
            <a:off x="1896904" y="4445794"/>
            <a:ext cx="7543800" cy="1088071"/>
          </a:xfrm>
          <a:prstGeom prst="rect">
            <a:avLst/>
          </a:prstGeom>
          <a:noFill/>
          <a:ln>
            <a:noFill/>
          </a:ln>
        </p:spPr>
        <p:txBody>
          <a:bodyPr vert="horz" wrap="square" lIns="91440" tIns="45720" rIns="91440" bIns="45720" anchor="b" anchorCtr="0" compatLnSpc="1">
            <a:normAutofit/>
          </a:bodyPr>
          <a:lstStyle>
            <a:lvl1pPr marL="0" marR="0" lvl="0" indent="0" algn="l" defTabSz="685800" rtl="0" fontAlgn="auto" hangingPunct="1">
              <a:lnSpc>
                <a:spcPct val="85000"/>
              </a:lnSpc>
              <a:spcBef>
                <a:spcPts val="0"/>
              </a:spcBef>
              <a:spcAft>
                <a:spcPts val="0"/>
              </a:spcAft>
              <a:buNone/>
              <a:tabLst/>
              <a:defRPr lang="de-DE" sz="3600" b="0" i="0" u="none" strike="noStrike" kern="1200" cap="none" spc="-38" baseline="0">
                <a:solidFill>
                  <a:srgbClr val="404040"/>
                </a:solidFill>
                <a:uFillTx/>
                <a:latin typeface="Calibri Light"/>
              </a:defRPr>
            </a:lvl1pPr>
          </a:lstStyle>
          <a:p>
            <a:endParaRPr lang="de-AT" dirty="0"/>
          </a:p>
        </p:txBody>
      </p:sp>
    </p:spTree>
    <p:extLst>
      <p:ext uri="{BB962C8B-B14F-4D97-AF65-F5344CB8AC3E}">
        <p14:creationId xmlns:p14="http://schemas.microsoft.com/office/powerpoint/2010/main" val="42078146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600200" y="641827"/>
            <a:ext cx="7543800" cy="1088071"/>
          </a:xfrm>
        </p:spPr>
        <p:txBody>
          <a:bodyPr/>
          <a:lstStyle/>
          <a:p>
            <a:r>
              <a:rPr lang="de-DE" altLang="de-DE" dirty="0" smtClean="0">
                <a:latin typeface="Franklin Gothic Demi" pitchFamily="34"/>
              </a:rPr>
              <a:t>Third </a:t>
            </a:r>
            <a:r>
              <a:rPr lang="de-DE" altLang="de-DE" dirty="0" err="1" smtClean="0">
                <a:latin typeface="Franklin Gothic Demi" pitchFamily="34"/>
              </a:rPr>
              <a:t>case</a:t>
            </a:r>
            <a:r>
              <a:rPr lang="de-DE" altLang="de-DE" dirty="0" smtClean="0">
                <a:latin typeface="Franklin Gothic Demi" pitchFamily="34"/>
              </a:rPr>
              <a:t>: </a:t>
            </a:r>
            <a:r>
              <a:rPr lang="de-DE" altLang="de-DE" dirty="0" err="1" smtClean="0">
                <a:latin typeface="Franklin Gothic Demi" pitchFamily="34"/>
              </a:rPr>
              <a:t>Terrorism</a:t>
            </a:r>
            <a:r>
              <a:rPr lang="de-DE" altLang="de-DE" dirty="0"/>
              <a:t/>
            </a:r>
            <a:br>
              <a:rPr lang="de-DE" altLang="de-DE" dirty="0"/>
            </a:br>
            <a:endParaRPr lang="de-AT" dirty="0"/>
          </a:p>
        </p:txBody>
      </p:sp>
      <p:sp>
        <p:nvSpPr>
          <p:cNvPr id="2" name="Textplatzhalter 1"/>
          <p:cNvSpPr>
            <a:spLocks noGrp="1"/>
          </p:cNvSpPr>
          <p:nvPr>
            <p:ph type="body" sz="quarter" idx="4294967295"/>
          </p:nvPr>
        </p:nvSpPr>
        <p:spPr>
          <a:xfrm>
            <a:off x="0" y="225425"/>
            <a:ext cx="2540000" cy="73025"/>
          </a:xfrm>
        </p:spPr>
        <p:txBody>
          <a:bodyPr>
            <a:normAutofit fontScale="25000" lnSpcReduction="20000"/>
          </a:bodyPr>
          <a:lstStyle/>
          <a:p>
            <a:pPr>
              <a:spcAft>
                <a:spcPts val="0"/>
              </a:spcAft>
              <a:defRPr/>
            </a:pPr>
            <a:r>
              <a:rPr lang="de-DE" dirty="0"/>
              <a:t>ÖSTERREICHISCHES</a:t>
            </a:r>
          </a:p>
        </p:txBody>
      </p:sp>
      <p:sp>
        <p:nvSpPr>
          <p:cNvPr id="19459" name="Textplatzhalter 2"/>
          <p:cNvSpPr>
            <a:spLocks noGrp="1"/>
          </p:cNvSpPr>
          <p:nvPr>
            <p:ph type="body" sz="quarter" idx="4294967295"/>
          </p:nvPr>
        </p:nvSpPr>
        <p:spPr bwMode="auto">
          <a:xfrm>
            <a:off x="0" y="398463"/>
            <a:ext cx="25400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47500" lnSpcReduction="20000"/>
          </a:bodyPr>
          <a:lstStyle/>
          <a:p>
            <a:pPr fontAlgn="base">
              <a:spcAft>
                <a:spcPct val="0"/>
              </a:spcAft>
            </a:pPr>
            <a:r>
              <a:rPr lang="de-DE" altLang="de-DE" smtClean="0"/>
              <a:t>Landesverteidigungsakademie / Sprachinstitut des Bundesheeres</a:t>
            </a:r>
          </a:p>
        </p:txBody>
      </p:sp>
      <p:sp>
        <p:nvSpPr>
          <p:cNvPr id="5" name="Textplatzhalter 4"/>
          <p:cNvSpPr>
            <a:spLocks noGrp="1"/>
          </p:cNvSpPr>
          <p:nvPr>
            <p:ph type="body" sz="quarter" idx="4294967295"/>
          </p:nvPr>
        </p:nvSpPr>
        <p:spPr>
          <a:xfrm>
            <a:off x="0" y="315913"/>
            <a:ext cx="2540000" cy="73025"/>
          </a:xfrm>
        </p:spPr>
        <p:txBody>
          <a:bodyPr>
            <a:normAutofit fontScale="25000" lnSpcReduction="20000"/>
          </a:bodyPr>
          <a:lstStyle/>
          <a:p>
            <a:pPr>
              <a:spcAft>
                <a:spcPts val="0"/>
              </a:spcAft>
              <a:defRPr/>
            </a:pPr>
            <a:r>
              <a:rPr lang="de-DE" dirty="0"/>
              <a:t>BUNDESHEER</a:t>
            </a:r>
          </a:p>
        </p:txBody>
      </p:sp>
      <p:pic>
        <p:nvPicPr>
          <p:cNvPr id="19462" name="Grafik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4513" y="1316832"/>
            <a:ext cx="2503885" cy="2022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Grafik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73116" y="2471738"/>
            <a:ext cx="3817144" cy="2153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8886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tLang="de-DE" dirty="0" err="1">
                <a:latin typeface="Franklin Gothic Demi" pitchFamily="34"/>
              </a:rPr>
              <a:t>Terrorism</a:t>
            </a:r>
            <a:endParaRPr lang="de-AT" dirty="0"/>
          </a:p>
        </p:txBody>
      </p:sp>
      <p:sp>
        <p:nvSpPr>
          <p:cNvPr id="21506" name="Textplatzhalter 1"/>
          <p:cNvSpPr>
            <a:spLocks noGrp="1"/>
          </p:cNvSpPr>
          <p:nvPr>
            <p:ph type="body" sz="quarter" idx="4294967295"/>
          </p:nvPr>
        </p:nvSpPr>
        <p:spPr bwMode="auto">
          <a:xfrm>
            <a:off x="0" y="447675"/>
            <a:ext cx="2794000"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eaLnBrk="1" hangingPunct="1"/>
            <a:r>
              <a:rPr lang="de-DE" altLang="de-DE" smtClean="0">
                <a:latin typeface="Franklin Gothic Demi" panose="020B0703020102020204" pitchFamily="34" charset="0"/>
                <a:ea typeface="Franklin Gothic Demi" panose="020B0703020102020204" pitchFamily="34" charset="0"/>
                <a:cs typeface="Franklin Gothic Demi" panose="020B0703020102020204" pitchFamily="34" charset="0"/>
              </a:rPr>
              <a:t>ÖSTERREICHISCHES</a:t>
            </a:r>
          </a:p>
        </p:txBody>
      </p:sp>
      <p:sp>
        <p:nvSpPr>
          <p:cNvPr id="21507" name="Textplatzhalter 2"/>
          <p:cNvSpPr>
            <a:spLocks noGrp="1"/>
          </p:cNvSpPr>
          <p:nvPr>
            <p:ph type="body" sz="quarter" idx="4294967295"/>
          </p:nvPr>
        </p:nvSpPr>
        <p:spPr bwMode="auto">
          <a:xfrm>
            <a:off x="0" y="581025"/>
            <a:ext cx="2792413" cy="198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62500" lnSpcReduction="20000"/>
          </a:bodyPr>
          <a:lstStyle/>
          <a:p>
            <a:pPr fontAlgn="base">
              <a:spcAft>
                <a:spcPct val="0"/>
              </a:spcAft>
            </a:pPr>
            <a:r>
              <a:rPr lang="de-DE" altLang="de-DE" smtClean="0">
                <a:latin typeface="Franklin Gothic Demi" panose="020B0703020102020204" pitchFamily="34" charset="0"/>
                <a:ea typeface="Franklin Gothic Demi" panose="020B0703020102020204" pitchFamily="34" charset="0"/>
                <a:cs typeface="Franklin Gothic Demi" panose="020B0703020102020204" pitchFamily="34" charset="0"/>
              </a:rPr>
              <a:t>BUNDESHEER</a:t>
            </a:r>
          </a:p>
        </p:txBody>
      </p:sp>
      <p:sp>
        <p:nvSpPr>
          <p:cNvPr id="21508" name="Textplatzhalter 3"/>
          <p:cNvSpPr>
            <a:spLocks noGrp="1"/>
          </p:cNvSpPr>
          <p:nvPr>
            <p:ph type="body" sz="quarter" idx="4294967295"/>
          </p:nvPr>
        </p:nvSpPr>
        <p:spPr bwMode="auto">
          <a:xfrm>
            <a:off x="0" y="723900"/>
            <a:ext cx="4357688" cy="146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32500" lnSpcReduction="20000"/>
          </a:bodyPr>
          <a:lstStyle/>
          <a:p>
            <a:pPr fontAlgn="base">
              <a:spcAft>
                <a:spcPct val="0"/>
              </a:spcAft>
            </a:pPr>
            <a:r>
              <a:rPr lang="de-DE" altLang="de-DE" smtClean="0"/>
              <a:t>Landesverteidigungsakademie /Sprachinstitut des Bundesheeres</a:t>
            </a:r>
          </a:p>
        </p:txBody>
      </p:sp>
      <p:sp>
        <p:nvSpPr>
          <p:cNvPr id="5126" name="Textplatzhalter 6"/>
          <p:cNvSpPr>
            <a:spLocks noGrp="1"/>
          </p:cNvSpPr>
          <p:nvPr>
            <p:ph type="body" sz="quarter" idx="4294967295"/>
          </p:nvPr>
        </p:nvSpPr>
        <p:spPr bwMode="auto">
          <a:xfrm>
            <a:off x="721519" y="1445903"/>
            <a:ext cx="5729287" cy="2838450"/>
          </a:xfrm>
        </p:spPr>
        <p:txBody>
          <a:bodyPr vert="horz" wrap="square" lIns="68580" tIns="34290" rIns="68580" bIns="34290" numCol="1" anchor="t" anchorCtr="0" compatLnSpc="1">
            <a:prstTxWarp prst="textNoShape">
              <a:avLst/>
            </a:prstTxWarp>
            <a:normAutofit fontScale="92500" lnSpcReduction="20000"/>
          </a:bodyPr>
          <a:lstStyle/>
          <a:p>
            <a:pPr algn="ctr" eaLnBrk="1" hangingPunct="1">
              <a:defRPr/>
            </a:pPr>
            <a:endParaRPr lang="de-DE" altLang="de-DE" dirty="0"/>
          </a:p>
          <a:p>
            <a:pPr marL="342900" indent="-342900" algn="ctr">
              <a:buFont typeface="Arial" panose="020B0604020202020204" pitchFamily="34" charset="0"/>
              <a:buAutoNum type="arabicPeriod"/>
              <a:defRPr/>
            </a:pPr>
            <a:endParaRPr lang="de-DE" altLang="de-DE" dirty="0"/>
          </a:p>
          <a:p>
            <a:pPr eaLnBrk="1" hangingPunct="1">
              <a:defRPr/>
            </a:pPr>
            <a:r>
              <a:rPr lang="de-DE" altLang="de-DE" sz="2800" dirty="0"/>
              <a:t>Graz </a:t>
            </a:r>
            <a:r>
              <a:rPr lang="de-DE" altLang="de-DE" sz="2800" dirty="0" smtClean="0"/>
              <a:t>– 2015</a:t>
            </a:r>
            <a:endParaRPr lang="de-DE" altLang="de-DE" sz="2800" dirty="0"/>
          </a:p>
          <a:p>
            <a:pPr eaLnBrk="1" hangingPunct="1">
              <a:defRPr/>
            </a:pPr>
            <a:r>
              <a:rPr lang="de-DE" altLang="de-DE" sz="2800" dirty="0"/>
              <a:t>3 </a:t>
            </a:r>
            <a:r>
              <a:rPr lang="de-DE" altLang="de-DE" sz="2800" dirty="0" err="1"/>
              <a:t>died</a:t>
            </a:r>
            <a:r>
              <a:rPr lang="de-DE" altLang="de-DE" sz="2800" dirty="0"/>
              <a:t>, 36 </a:t>
            </a:r>
            <a:r>
              <a:rPr lang="de-DE" altLang="de-DE" sz="2800" dirty="0" err="1"/>
              <a:t>wounded</a:t>
            </a:r>
            <a:endParaRPr lang="de-DE" altLang="de-DE" sz="2800" dirty="0"/>
          </a:p>
          <a:p>
            <a:pPr eaLnBrk="1" hangingPunct="1">
              <a:defRPr/>
            </a:pPr>
            <a:endParaRPr lang="de-DE" altLang="de-DE" sz="2800" dirty="0"/>
          </a:p>
          <a:p>
            <a:pPr eaLnBrk="1" hangingPunct="1">
              <a:defRPr/>
            </a:pPr>
            <a:r>
              <a:rPr lang="de-DE" altLang="de-DE" sz="2800" dirty="0"/>
              <a:t>Vienna – 2020</a:t>
            </a:r>
          </a:p>
          <a:p>
            <a:pPr eaLnBrk="1" hangingPunct="1">
              <a:defRPr/>
            </a:pPr>
            <a:r>
              <a:rPr lang="de-DE" altLang="de-DE" sz="2800" dirty="0"/>
              <a:t>4 </a:t>
            </a:r>
            <a:r>
              <a:rPr lang="de-DE" altLang="de-DE" sz="2800" dirty="0" err="1"/>
              <a:t>died</a:t>
            </a:r>
            <a:r>
              <a:rPr lang="de-DE" altLang="de-DE" sz="2800" dirty="0"/>
              <a:t>, 23 </a:t>
            </a:r>
            <a:r>
              <a:rPr lang="de-DE" altLang="de-DE" sz="2800" dirty="0" err="1"/>
              <a:t>wounded</a:t>
            </a:r>
            <a:endParaRPr lang="de-DE" altLang="de-DE" sz="2800" dirty="0"/>
          </a:p>
          <a:p>
            <a:pPr eaLnBrk="1" hangingPunct="1">
              <a:defRPr/>
            </a:pPr>
            <a:endParaRPr lang="de-DE" altLang="de-DE" dirty="0"/>
          </a:p>
        </p:txBody>
      </p:sp>
    </p:spTree>
    <p:extLst>
      <p:ext uri="{BB962C8B-B14F-4D97-AF65-F5344CB8AC3E}">
        <p14:creationId xmlns:p14="http://schemas.microsoft.com/office/powerpoint/2010/main" val="3870781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2540000" y="264160"/>
            <a:ext cx="8242459" cy="1088071"/>
          </a:xfrm>
        </p:spPr>
        <p:txBody>
          <a:bodyPr>
            <a:normAutofit/>
          </a:bodyPr>
          <a:lstStyle/>
          <a:p>
            <a:r>
              <a:rPr lang="de-DE" altLang="de-DE" dirty="0">
                <a:latin typeface="Franklin Gothic Demi" pitchFamily="34"/>
              </a:rPr>
              <a:t>Security </a:t>
            </a:r>
            <a:r>
              <a:rPr lang="de-DE" altLang="de-DE" dirty="0" err="1">
                <a:latin typeface="Franklin Gothic Demi" pitchFamily="34"/>
              </a:rPr>
              <a:t>is</a:t>
            </a:r>
            <a:r>
              <a:rPr lang="de-DE" altLang="de-DE" dirty="0">
                <a:latin typeface="Franklin Gothic Demi" pitchFamily="34"/>
              </a:rPr>
              <a:t> all-</a:t>
            </a:r>
            <a:r>
              <a:rPr lang="de-DE" altLang="de-DE" dirty="0" err="1">
                <a:latin typeface="Franklin Gothic Demi" pitchFamily="34"/>
              </a:rPr>
              <a:t>embracing</a:t>
            </a:r>
            <a:r>
              <a:rPr lang="de-DE" altLang="de-DE" dirty="0">
                <a:latin typeface="Franklin Gothic Demi" pitchFamily="34"/>
              </a:rPr>
              <a:t> </a:t>
            </a:r>
            <a:r>
              <a:rPr lang="de-DE" altLang="de-DE" dirty="0" err="1">
                <a:latin typeface="Franklin Gothic Demi" pitchFamily="34"/>
              </a:rPr>
              <a:t>and</a:t>
            </a:r>
            <a:r>
              <a:rPr lang="de-DE" altLang="de-DE" dirty="0">
                <a:latin typeface="Franklin Gothic Demi" pitchFamily="34"/>
              </a:rPr>
              <a:t> interministerial </a:t>
            </a:r>
            <a:endParaRPr lang="de-AT" dirty="0"/>
          </a:p>
        </p:txBody>
      </p:sp>
      <p:sp>
        <p:nvSpPr>
          <p:cNvPr id="2" name="Textplatzhalter 1"/>
          <p:cNvSpPr>
            <a:spLocks noGrp="1"/>
          </p:cNvSpPr>
          <p:nvPr>
            <p:ph type="body" sz="quarter" idx="4294967295"/>
          </p:nvPr>
        </p:nvSpPr>
        <p:spPr>
          <a:xfrm>
            <a:off x="0" y="225425"/>
            <a:ext cx="2540000" cy="73025"/>
          </a:xfrm>
        </p:spPr>
        <p:txBody>
          <a:bodyPr>
            <a:normAutofit fontScale="25000" lnSpcReduction="20000"/>
          </a:bodyPr>
          <a:lstStyle/>
          <a:p>
            <a:pPr>
              <a:spcAft>
                <a:spcPts val="0"/>
              </a:spcAft>
              <a:defRPr/>
            </a:pPr>
            <a:r>
              <a:rPr lang="de-DE" dirty="0"/>
              <a:t>ÖSTERREICHISCHES</a:t>
            </a:r>
          </a:p>
        </p:txBody>
      </p:sp>
      <p:sp>
        <p:nvSpPr>
          <p:cNvPr id="25603" name="Textplatzhalter 2"/>
          <p:cNvSpPr>
            <a:spLocks noGrp="1"/>
          </p:cNvSpPr>
          <p:nvPr>
            <p:ph type="body" sz="quarter" idx="4294967295"/>
          </p:nvPr>
        </p:nvSpPr>
        <p:spPr bwMode="auto">
          <a:xfrm>
            <a:off x="0" y="398463"/>
            <a:ext cx="2540000" cy="244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normAutofit fontScale="47500" lnSpcReduction="20000"/>
          </a:bodyPr>
          <a:lstStyle/>
          <a:p>
            <a:pPr fontAlgn="base">
              <a:spcAft>
                <a:spcPct val="0"/>
              </a:spcAft>
            </a:pPr>
            <a:r>
              <a:rPr lang="de-DE" altLang="de-DE" smtClean="0"/>
              <a:t>Landesverteidigungsakademie / Sprachinstitut des Bundesheeres</a:t>
            </a:r>
          </a:p>
        </p:txBody>
      </p:sp>
      <p:sp>
        <p:nvSpPr>
          <p:cNvPr id="5" name="Textplatzhalter 4"/>
          <p:cNvSpPr>
            <a:spLocks noGrp="1"/>
          </p:cNvSpPr>
          <p:nvPr>
            <p:ph type="body" sz="quarter" idx="4294967295"/>
          </p:nvPr>
        </p:nvSpPr>
        <p:spPr>
          <a:xfrm>
            <a:off x="0" y="315913"/>
            <a:ext cx="2540000" cy="73025"/>
          </a:xfrm>
        </p:spPr>
        <p:txBody>
          <a:bodyPr>
            <a:normAutofit fontScale="25000" lnSpcReduction="20000"/>
          </a:bodyPr>
          <a:lstStyle/>
          <a:p>
            <a:pPr>
              <a:spcAft>
                <a:spcPts val="0"/>
              </a:spcAft>
              <a:defRPr/>
            </a:pPr>
            <a:r>
              <a:rPr lang="de-DE" dirty="0"/>
              <a:t>BUNDESHEER</a:t>
            </a:r>
          </a:p>
        </p:txBody>
      </p:sp>
      <p:pic>
        <p:nvPicPr>
          <p:cNvPr id="25606" name="Grafik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42" y="1608535"/>
            <a:ext cx="3583781" cy="1901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platzhalter 5"/>
          <p:cNvSpPr txBox="1">
            <a:spLocks/>
          </p:cNvSpPr>
          <p:nvPr/>
        </p:nvSpPr>
        <p:spPr bwMode="auto">
          <a:xfrm>
            <a:off x="1544242" y="3730229"/>
            <a:ext cx="4841081" cy="1139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89013" algn="l"/>
              </a:tabLst>
              <a:defRPr>
                <a:solidFill>
                  <a:schemeClr val="tx1"/>
                </a:solidFill>
                <a:latin typeface="Calibri" panose="020F0502020204030204" pitchFamily="34" charset="0"/>
                <a:cs typeface="Arial" panose="020B0604020202020204" pitchFamily="34" charset="0"/>
              </a:defRPr>
            </a:lvl1pPr>
            <a:lvl2pPr marL="742950" indent="-285750">
              <a:tabLst>
                <a:tab pos="989013" algn="l"/>
              </a:tabLst>
              <a:defRPr>
                <a:solidFill>
                  <a:schemeClr val="tx1"/>
                </a:solidFill>
                <a:latin typeface="Calibri" panose="020F0502020204030204" pitchFamily="34" charset="0"/>
                <a:cs typeface="Arial" panose="020B0604020202020204" pitchFamily="34" charset="0"/>
              </a:defRPr>
            </a:lvl2pPr>
            <a:lvl3pPr marL="1143000" indent="-228600">
              <a:tabLst>
                <a:tab pos="989013" algn="l"/>
              </a:tabLst>
              <a:defRPr>
                <a:solidFill>
                  <a:schemeClr val="tx1"/>
                </a:solidFill>
                <a:latin typeface="Calibri" panose="020F0502020204030204" pitchFamily="34" charset="0"/>
                <a:cs typeface="Arial" panose="020B0604020202020204" pitchFamily="34" charset="0"/>
              </a:defRPr>
            </a:lvl3pPr>
            <a:lvl4pPr marL="1600200" indent="-228600">
              <a:tabLst>
                <a:tab pos="989013" algn="l"/>
              </a:tabLst>
              <a:defRPr>
                <a:solidFill>
                  <a:schemeClr val="tx1"/>
                </a:solidFill>
                <a:latin typeface="Calibri" panose="020F0502020204030204" pitchFamily="34" charset="0"/>
                <a:cs typeface="Arial" panose="020B0604020202020204" pitchFamily="34" charset="0"/>
              </a:defRPr>
            </a:lvl4pPr>
            <a:lvl5pPr marL="2057400" indent="-228600">
              <a:tabLst>
                <a:tab pos="989013" algn="l"/>
              </a:tabLst>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tabLst>
                <a:tab pos="989013" algn="l"/>
              </a:tabLs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tabLst>
                <a:tab pos="989013" algn="l"/>
              </a:tabLs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tabLst>
                <a:tab pos="989013" algn="l"/>
              </a:tabLs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tabLst>
                <a:tab pos="989013" algn="l"/>
              </a:tabLst>
              <a:defRPr>
                <a:solidFill>
                  <a:schemeClr val="tx1"/>
                </a:solidFill>
                <a:latin typeface="Calibri" panose="020F0502020204030204" pitchFamily="34" charset="0"/>
                <a:cs typeface="Arial" panose="020B0604020202020204" pitchFamily="34" charset="0"/>
              </a:defRPr>
            </a:lvl9pPr>
          </a:lstStyle>
          <a:p>
            <a:pPr>
              <a:lnSpc>
                <a:spcPct val="90000"/>
              </a:lnSpc>
              <a:spcBef>
                <a:spcPts val="750"/>
              </a:spcBef>
            </a:pPr>
            <a:r>
              <a:rPr lang="de-AT" altLang="de-DE" sz="3150">
                <a:latin typeface="Franklin Gothic Demi" panose="020B0703020102020204" pitchFamily="34" charset="0"/>
              </a:rPr>
              <a:t>Sicherheit = security</a:t>
            </a:r>
          </a:p>
          <a:p>
            <a:pPr>
              <a:lnSpc>
                <a:spcPct val="90000"/>
              </a:lnSpc>
              <a:spcBef>
                <a:spcPts val="750"/>
              </a:spcBef>
            </a:pPr>
            <a:r>
              <a:rPr lang="de-AT" altLang="de-DE" sz="3150">
                <a:latin typeface="Franklin Gothic Demi" panose="020B0703020102020204" pitchFamily="34" charset="0"/>
              </a:rPr>
              <a:t>Gefahr = danger</a:t>
            </a:r>
            <a:endParaRPr lang="de-DE" altLang="de-DE" sz="3150">
              <a:latin typeface="Franklin Gothic Demi" panose="020B0703020102020204" pitchFamily="34" charset="0"/>
            </a:endParaRPr>
          </a:p>
        </p:txBody>
      </p:sp>
    </p:spTree>
    <p:extLst>
      <p:ext uri="{BB962C8B-B14F-4D97-AF65-F5344CB8AC3E}">
        <p14:creationId xmlns:p14="http://schemas.microsoft.com/office/powerpoint/2010/main" val="1551449806"/>
      </p:ext>
    </p:extLst>
  </p:cSld>
  <p:clrMapOvr>
    <a:masterClrMapping/>
  </p:clrMapOvr>
  <p:timing>
    <p:tnLst>
      <p:par>
        <p:cTn id="1" dur="indefinite" restart="never" nodeType="tmRoot"/>
      </p:par>
    </p:tnLst>
  </p:timing>
</p:sld>
</file>

<file path=ppt/theme/theme1.xml><?xml version="1.0" encoding="utf-8"?>
<a:theme xmlns:a="http://schemas.openxmlformats.org/drawingml/2006/main" name="Rückblic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Rückblick</Template>
  <TotalTime>0</TotalTime>
  <Words>2166</Words>
  <Application>Microsoft Office PowerPoint</Application>
  <PresentationFormat>Bildschirmpräsentation (16:9)</PresentationFormat>
  <Paragraphs>197</Paragraphs>
  <Slides>27</Slides>
  <Notes>25</Notes>
  <HiddenSlides>0</HiddenSlides>
  <MMClips>0</MMClips>
  <ScaleCrop>false</ScaleCrop>
  <HeadingPairs>
    <vt:vector size="6" baseType="variant">
      <vt:variant>
        <vt:lpstr>Verwendete Schriftarten</vt:lpstr>
      </vt:variant>
      <vt:variant>
        <vt:i4>12</vt:i4>
      </vt:variant>
      <vt:variant>
        <vt:lpstr>Design</vt:lpstr>
      </vt:variant>
      <vt:variant>
        <vt:i4>2</vt:i4>
      </vt:variant>
      <vt:variant>
        <vt:lpstr>Folientitel</vt:lpstr>
      </vt:variant>
      <vt:variant>
        <vt:i4>27</vt:i4>
      </vt:variant>
    </vt:vector>
  </HeadingPairs>
  <TitlesOfParts>
    <vt:vector size="41" baseType="lpstr">
      <vt:lpstr>Microsoft YaHei</vt:lpstr>
      <vt:lpstr>Arial</vt:lpstr>
      <vt:lpstr>Calibri</vt:lpstr>
      <vt:lpstr>Calibri Light</vt:lpstr>
      <vt:lpstr>Franklin Gothic Book</vt:lpstr>
      <vt:lpstr>Franklin Gothic Demi</vt:lpstr>
      <vt:lpstr>Franklin Gothic Medium</vt:lpstr>
      <vt:lpstr>Lucida Sans</vt:lpstr>
      <vt:lpstr>Segoe UI</vt:lpstr>
      <vt:lpstr>Tahoma</vt:lpstr>
      <vt:lpstr>Times New Roman</vt:lpstr>
      <vt:lpstr>Wingdings</vt:lpstr>
      <vt:lpstr>Rückblick</vt:lpstr>
      <vt:lpstr>Benutzerdefiniertes Design</vt:lpstr>
      <vt:lpstr> NATO BILC Terminology CONFERENCE,  09-11 APR 2024, STOCKHOLM</vt:lpstr>
      <vt:lpstr>Comprehensive Security Terminology (CST)</vt:lpstr>
      <vt:lpstr>Migration</vt:lpstr>
      <vt:lpstr>First Case – 2015 – migration crisis </vt:lpstr>
      <vt:lpstr> </vt:lpstr>
      <vt:lpstr>Second case – 2020 Pandemic  </vt:lpstr>
      <vt:lpstr>Third case: Terrorism </vt:lpstr>
      <vt:lpstr>Terrorism</vt:lpstr>
      <vt:lpstr>Security is all-embracing and interministerial </vt:lpstr>
      <vt:lpstr>Public security and order</vt:lpstr>
      <vt:lpstr>Obstacles to a functional CST</vt:lpstr>
      <vt:lpstr>Terminology work emerges</vt:lpstr>
      <vt:lpstr>Terminological work on a national level in the field of security </vt:lpstr>
      <vt:lpstr>Crisis security law  </vt:lpstr>
      <vt:lpstr>Cooperation between ministries</vt:lpstr>
      <vt:lpstr>Goal of terminology</vt:lpstr>
      <vt:lpstr>Milestones towards a functional CST</vt:lpstr>
      <vt:lpstr>A first product: Technical glossary for Austrian Administration</vt:lpstr>
      <vt:lpstr>Machine Translation (MT) – Innovative Technologies for the Public Sector</vt:lpstr>
      <vt:lpstr>The Public Sector in Western democracies faces several crucial challenges (I)</vt:lpstr>
      <vt:lpstr>The Public Sector in Western democracies faces several crucial challenges (II)</vt:lpstr>
      <vt:lpstr>How does MT come into play?</vt:lpstr>
      <vt:lpstr>Benefits of MT systems (I)</vt:lpstr>
      <vt:lpstr>Benefits of MT systems II</vt:lpstr>
      <vt:lpstr>Interministerial Task Group</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ÖBH Standard 2023 - 16:9</dc:title>
  <dc:creator>ZWIERSCHITZ Christoph</dc:creator>
  <dc:description>Seitenverhälnis 16:9</dc:description>
  <cp:lastModifiedBy>xy6m</cp:lastModifiedBy>
  <cp:revision>68</cp:revision>
  <dcterms:created xsi:type="dcterms:W3CDTF">2023-06-26T12:29:34Z</dcterms:created>
  <dcterms:modified xsi:type="dcterms:W3CDTF">2024-05-24T08:46:54Z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PresentationFormat">
    <vt:lpwstr>Breitbild</vt:lpwstr>
  </property>
  <property fmtid="{D5CDD505-2E9C-101B-9397-08002B2CF9AE}" pid="4" name="Slides">
    <vt:r8>1</vt:r8>
  </property>
</Properties>
</file>